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9" d="100"/>
          <a:sy n="129" d="100"/>
        </p:scale>
        <p:origin x="306"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2355A14-C574-E8B1-C6F8-65A05BD09AC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GB" altLang="en-US"/>
          </a:p>
        </p:txBody>
      </p:sp>
      <p:sp>
        <p:nvSpPr>
          <p:cNvPr id="16387" name="Rectangle 3">
            <a:extLst>
              <a:ext uri="{FF2B5EF4-FFF2-40B4-BE49-F238E27FC236}">
                <a16:creationId xmlns:a16="http://schemas.microsoft.com/office/drawing/2014/main" id="{620FE29F-C511-E2AE-CAE1-F85753F52BE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2034BCFE-29A8-4C31-8745-EFCB676F21F0}" type="datetimeFigureOut">
              <a:rPr lang="en-GB" altLang="en-US"/>
              <a:pPr/>
              <a:t>21/03/2023</a:t>
            </a:fld>
            <a:endParaRPr lang="en-GB" altLang="en-US"/>
          </a:p>
        </p:txBody>
      </p:sp>
      <p:sp>
        <p:nvSpPr>
          <p:cNvPr id="16388" name="Rectangle 4">
            <a:extLst>
              <a:ext uri="{FF2B5EF4-FFF2-40B4-BE49-F238E27FC236}">
                <a16:creationId xmlns:a16="http://schemas.microsoft.com/office/drawing/2014/main" id="{A742A525-8BFA-7DD0-AFE2-6B85827B65D9}"/>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a:extLst>
              <a:ext uri="{FF2B5EF4-FFF2-40B4-BE49-F238E27FC236}">
                <a16:creationId xmlns:a16="http://schemas.microsoft.com/office/drawing/2014/main" id="{44CEE155-C54C-118F-4A85-6FD0E16853C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390" name="Rectangle 6">
            <a:extLst>
              <a:ext uri="{FF2B5EF4-FFF2-40B4-BE49-F238E27FC236}">
                <a16:creationId xmlns:a16="http://schemas.microsoft.com/office/drawing/2014/main" id="{5E57A355-25CD-9768-C64F-8F5F0E95E92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GB" altLang="en-US"/>
          </a:p>
        </p:txBody>
      </p:sp>
      <p:sp>
        <p:nvSpPr>
          <p:cNvPr id="16391" name="Rectangle 7">
            <a:extLst>
              <a:ext uri="{FF2B5EF4-FFF2-40B4-BE49-F238E27FC236}">
                <a16:creationId xmlns:a16="http://schemas.microsoft.com/office/drawing/2014/main" id="{8D43E084-98B0-8ADE-69E5-60A4AC3E7F1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646CF40-686A-44F0-9AA4-583DCA28B93F}"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CFB1F56-8172-FD9C-87B2-277B227FBDED}"/>
              </a:ext>
            </a:extLst>
          </p:cNvPr>
          <p:cNvSpPr>
            <a:spLocks noRot="1" noChangeArrowheads="1" noTextEdit="1"/>
          </p:cNvSpPr>
          <p:nvPr>
            <p:ph type="sldImg"/>
          </p:nvPr>
        </p:nvSpPr>
        <p:spPr>
          <a:ln/>
        </p:spPr>
      </p:sp>
      <p:sp>
        <p:nvSpPr>
          <p:cNvPr id="17411" name="Rectangle 3">
            <a:extLst>
              <a:ext uri="{FF2B5EF4-FFF2-40B4-BE49-F238E27FC236}">
                <a16:creationId xmlns:a16="http://schemas.microsoft.com/office/drawing/2014/main" id="{E855E4C9-FB6D-8EBC-D782-A44775BE388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2EAA1BB-29BB-24FB-83BB-568DEADA5DF7}"/>
              </a:ext>
            </a:extLst>
          </p:cNvPr>
          <p:cNvSpPr>
            <a:spLocks noRot="1" noChangeArrowheads="1" noTextEdit="1"/>
          </p:cNvSpPr>
          <p:nvPr>
            <p:ph type="sldImg"/>
          </p:nvPr>
        </p:nvSpPr>
        <p:spPr>
          <a:ln/>
        </p:spPr>
      </p:sp>
      <p:sp>
        <p:nvSpPr>
          <p:cNvPr id="46083" name="Rectangle 3">
            <a:extLst>
              <a:ext uri="{FF2B5EF4-FFF2-40B4-BE49-F238E27FC236}">
                <a16:creationId xmlns:a16="http://schemas.microsoft.com/office/drawing/2014/main" id="{1E1E1342-54EA-D4E7-A0FE-082B39104B2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C61C52C-63A5-CCDC-D597-8595AA00C06D}"/>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FB736BA5-0F17-B770-8B97-301C502FD92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EE6966D-F35F-B923-6F7E-BC87CBCEEC1C}"/>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79A9C8F9-2AB7-407D-0F91-A30B18E0A1D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F2D9597-C684-365B-A18F-AA9A95A33944}"/>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41496C60-3FB9-DB38-6D80-EEA68E8E5D0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6F559B0-D3E9-E2EC-D394-58AFBE0B16AC}"/>
              </a:ext>
            </a:extLst>
          </p:cNvPr>
          <p:cNvSpPr>
            <a:spLocks noRot="1" noChangeArrowheads="1" noTextEdit="1"/>
          </p:cNvSpPr>
          <p:nvPr>
            <p:ph type="sldImg"/>
          </p:nvPr>
        </p:nvSpPr>
        <p:spPr>
          <a:ln/>
        </p:spPr>
      </p:sp>
      <p:sp>
        <p:nvSpPr>
          <p:cNvPr id="55299" name="Rectangle 3">
            <a:extLst>
              <a:ext uri="{FF2B5EF4-FFF2-40B4-BE49-F238E27FC236}">
                <a16:creationId xmlns:a16="http://schemas.microsoft.com/office/drawing/2014/main" id="{7FA15BC6-BFF3-D426-EED9-55C3D5CB888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AAC8335-2ECE-7949-3AB8-F4B2B5F0F336}"/>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964B52AC-C27D-AABD-3521-09FBA934574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4E47C2F-F0A7-7B05-787D-310C4932FF97}"/>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DCF52507-D03C-3E67-EBEE-DFC006B5DF5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19F9036-3863-E319-8FFD-88932D00EB05}"/>
              </a:ext>
            </a:extLst>
          </p:cNvPr>
          <p:cNvSpPr>
            <a:spLocks noRot="1" noChangeArrowheads="1" noTextEdit="1"/>
          </p:cNvSpPr>
          <p:nvPr>
            <p:ph type="sldImg"/>
          </p:nvPr>
        </p:nvSpPr>
        <p:spPr>
          <a:ln/>
        </p:spPr>
      </p:sp>
      <p:sp>
        <p:nvSpPr>
          <p:cNvPr id="18435" name="Rectangle 3">
            <a:extLst>
              <a:ext uri="{FF2B5EF4-FFF2-40B4-BE49-F238E27FC236}">
                <a16:creationId xmlns:a16="http://schemas.microsoft.com/office/drawing/2014/main" id="{11718379-300B-28B7-1182-A30210CB014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28DDDE9-C3BD-4266-463F-1DF60FCD159D}"/>
              </a:ext>
            </a:extLst>
          </p:cNvPr>
          <p:cNvSpPr>
            <a:spLocks noRot="1" noChangeArrowheads="1" noTextEdit="1"/>
          </p:cNvSpPr>
          <p:nvPr>
            <p:ph type="sldImg"/>
          </p:nvPr>
        </p:nvSpPr>
        <p:spPr>
          <a:ln/>
        </p:spPr>
      </p:sp>
      <p:sp>
        <p:nvSpPr>
          <p:cNvPr id="19459" name="Rectangle 3">
            <a:extLst>
              <a:ext uri="{FF2B5EF4-FFF2-40B4-BE49-F238E27FC236}">
                <a16:creationId xmlns:a16="http://schemas.microsoft.com/office/drawing/2014/main" id="{B4317FA9-0F5D-E1D9-6866-137D2B26BE6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ECE63A7-4EA8-77ED-DC0D-CE7AB5D00523}"/>
              </a:ext>
            </a:extLst>
          </p:cNvPr>
          <p:cNvSpPr>
            <a:spLocks noRot="1" noChangeArrowheads="1" noTextEdit="1"/>
          </p:cNvSpPr>
          <p:nvPr>
            <p:ph type="sldImg"/>
          </p:nvPr>
        </p:nvSpPr>
        <p:spPr>
          <a:ln/>
        </p:spPr>
      </p:sp>
      <p:sp>
        <p:nvSpPr>
          <p:cNvPr id="31747" name="Rectangle 3">
            <a:extLst>
              <a:ext uri="{FF2B5EF4-FFF2-40B4-BE49-F238E27FC236}">
                <a16:creationId xmlns:a16="http://schemas.microsoft.com/office/drawing/2014/main" id="{1A64CC6D-335F-D592-F9EE-CF6F038FA3A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FE2185F-84A5-2492-580A-7A8A16D2EED5}"/>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813D34D5-A0BB-B3A5-F70F-225022434C4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41E9298-6A36-45FD-910D-4475C0D41E59}"/>
              </a:ext>
            </a:extLst>
          </p:cNvPr>
          <p:cNvSpPr>
            <a:spLocks noRot="1" noChangeArrowheads="1" noTextEdit="1"/>
          </p:cNvSpPr>
          <p:nvPr>
            <p:ph type="sldImg"/>
          </p:nvPr>
        </p:nvSpPr>
        <p:spPr>
          <a:ln/>
        </p:spPr>
      </p:sp>
      <p:sp>
        <p:nvSpPr>
          <p:cNvPr id="35843" name="Rectangle 3">
            <a:extLst>
              <a:ext uri="{FF2B5EF4-FFF2-40B4-BE49-F238E27FC236}">
                <a16:creationId xmlns:a16="http://schemas.microsoft.com/office/drawing/2014/main" id="{290ED3D1-81E4-03B8-6EED-AFD51C010AE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BC304E9-1C8F-3F93-1DDF-C5B60550E17D}"/>
              </a:ext>
            </a:extLst>
          </p:cNvPr>
          <p:cNvSpPr>
            <a:spLocks noRot="1" noChangeArrowheads="1" noTextEdit="1"/>
          </p:cNvSpPr>
          <p:nvPr>
            <p:ph type="sldImg"/>
          </p:nvPr>
        </p:nvSpPr>
        <p:spPr>
          <a:ln/>
        </p:spPr>
      </p:sp>
      <p:sp>
        <p:nvSpPr>
          <p:cNvPr id="38915" name="Rectangle 3">
            <a:extLst>
              <a:ext uri="{FF2B5EF4-FFF2-40B4-BE49-F238E27FC236}">
                <a16:creationId xmlns:a16="http://schemas.microsoft.com/office/drawing/2014/main" id="{F382C60E-3FA6-BD46-2943-A5E3C2DCF9E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AD7F260-0AF6-B19D-B090-47A96C499926}"/>
              </a:ext>
            </a:extLst>
          </p:cNvPr>
          <p:cNvSpPr>
            <a:spLocks noRot="1" noChangeArrowheads="1" noTextEdit="1"/>
          </p:cNvSpPr>
          <p:nvPr>
            <p:ph type="sldImg"/>
          </p:nvPr>
        </p:nvSpPr>
        <p:spPr>
          <a:ln/>
        </p:spPr>
      </p:sp>
      <p:sp>
        <p:nvSpPr>
          <p:cNvPr id="40963" name="Rectangle 3">
            <a:extLst>
              <a:ext uri="{FF2B5EF4-FFF2-40B4-BE49-F238E27FC236}">
                <a16:creationId xmlns:a16="http://schemas.microsoft.com/office/drawing/2014/main" id="{CDB77960-3769-BCFB-F53B-B59B113020D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3ECB80F-D935-9BA2-4C40-3D5C5D1E4115}"/>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8B11B357-C81F-C251-68F6-89CDE9E2702F}"/>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553EA944-06D5-0CB4-646C-F723DB7A18D5}"/>
              </a:ext>
            </a:extLst>
          </p:cNvPr>
          <p:cNvSpPr>
            <a:spLocks noGrp="1"/>
          </p:cNvSpPr>
          <p:nvPr>
            <p:ph type="dt" sz="half" idx="10"/>
          </p:nvPr>
        </p:nvSpPr>
        <p:spPr/>
        <p:txBody>
          <a:bodyPr/>
          <a:lstStyle>
            <a:lvl1pPr>
              <a:defRPr/>
            </a:lvl1pPr>
          </a:lstStyle>
          <a:p>
            <a:pPr>
              <a:defRPr/>
            </a:pPr>
            <a:fld id="{E535A9C5-2B70-48EE-AD0E-7FE794E7252B}" type="datetime1">
              <a:rPr lang="fr-FR"/>
              <a:pPr>
                <a:defRPr/>
              </a:pPr>
              <a:t>21/03/2023</a:t>
            </a:fld>
            <a:endParaRPr lang="fr-FR"/>
          </a:p>
        </p:txBody>
      </p:sp>
      <p:sp>
        <p:nvSpPr>
          <p:cNvPr id="5" name="Espace réservé du pied de page 4">
            <a:extLst>
              <a:ext uri="{FF2B5EF4-FFF2-40B4-BE49-F238E27FC236}">
                <a16:creationId xmlns:a16="http://schemas.microsoft.com/office/drawing/2014/main" id="{2E1C3E82-70BA-27EB-3D84-7BDF6F3C57D4}"/>
              </a:ext>
            </a:extLst>
          </p:cNvPr>
          <p:cNvSpPr>
            <a:spLocks noGrp="1"/>
          </p:cNvSpPr>
          <p:nvPr>
            <p:ph type="ftr" sz="quarter" idx="11"/>
          </p:nvPr>
        </p:nvSpPr>
        <p:spPr/>
        <p:txBody>
          <a:bodyPr/>
          <a:lstStyle>
            <a:lvl1pPr>
              <a:defRPr/>
            </a:lvl1pPr>
          </a:lstStyle>
          <a:p>
            <a:endParaRPr lang="en-GB" altLang="en-US"/>
          </a:p>
        </p:txBody>
      </p:sp>
      <p:sp>
        <p:nvSpPr>
          <p:cNvPr id="6" name="Espace réservé du numéro de diapositive 5">
            <a:extLst>
              <a:ext uri="{FF2B5EF4-FFF2-40B4-BE49-F238E27FC236}">
                <a16:creationId xmlns:a16="http://schemas.microsoft.com/office/drawing/2014/main" id="{C5453DDC-E629-EBF1-A8D9-ED08095FC5E7}"/>
              </a:ext>
            </a:extLst>
          </p:cNvPr>
          <p:cNvSpPr>
            <a:spLocks noGrp="1"/>
          </p:cNvSpPr>
          <p:nvPr>
            <p:ph type="sldNum" sz="quarter" idx="12"/>
          </p:nvPr>
        </p:nvSpPr>
        <p:spPr/>
        <p:txBody>
          <a:bodyPr/>
          <a:lstStyle>
            <a:lvl1pPr>
              <a:defRPr/>
            </a:lvl1pPr>
          </a:lstStyle>
          <a:p>
            <a:fld id="{2849273B-1574-41E9-A4B2-36DD56CFDEF3}" type="slidenum">
              <a:rPr lang="fr-FR" altLang="en-US"/>
              <a:pPr/>
              <a:t>‹#›</a:t>
            </a:fld>
            <a:endParaRPr lang="fr-FR" altLang="en-US"/>
          </a:p>
        </p:txBody>
      </p:sp>
    </p:spTree>
    <p:extLst>
      <p:ext uri="{BB962C8B-B14F-4D97-AF65-F5344CB8AC3E}">
        <p14:creationId xmlns:p14="http://schemas.microsoft.com/office/powerpoint/2010/main" val="186871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010369A-C65A-7E01-9D82-2168F15A739C}"/>
              </a:ext>
            </a:extLst>
          </p:cNvPr>
          <p:cNvSpPr>
            <a:spLocks noGrp="1"/>
          </p:cNvSpPr>
          <p:nvPr>
            <p:ph type="dt" sz="half" idx="10"/>
          </p:nvPr>
        </p:nvSpPr>
        <p:spPr/>
        <p:txBody>
          <a:bodyPr/>
          <a:lstStyle>
            <a:lvl1pPr>
              <a:defRPr/>
            </a:lvl1pPr>
          </a:lstStyle>
          <a:p>
            <a:pPr>
              <a:defRPr/>
            </a:pPr>
            <a:fld id="{40483920-CB0D-4ED8-80FC-E42CEC56DA4A}" type="datetime1">
              <a:rPr lang="fr-FR"/>
              <a:pPr>
                <a:defRPr/>
              </a:pPr>
              <a:t>21/03/2023</a:t>
            </a:fld>
            <a:endParaRPr lang="fr-FR"/>
          </a:p>
        </p:txBody>
      </p:sp>
      <p:sp>
        <p:nvSpPr>
          <p:cNvPr id="5" name="Espace réservé du pied de page 4">
            <a:extLst>
              <a:ext uri="{FF2B5EF4-FFF2-40B4-BE49-F238E27FC236}">
                <a16:creationId xmlns:a16="http://schemas.microsoft.com/office/drawing/2014/main" id="{8D960A92-5452-DC42-6237-ED3277246F89}"/>
              </a:ext>
            </a:extLst>
          </p:cNvPr>
          <p:cNvSpPr>
            <a:spLocks noGrp="1"/>
          </p:cNvSpPr>
          <p:nvPr>
            <p:ph type="ftr" sz="quarter" idx="11"/>
          </p:nvPr>
        </p:nvSpPr>
        <p:spPr/>
        <p:txBody>
          <a:bodyPr/>
          <a:lstStyle>
            <a:lvl1pPr>
              <a:defRPr/>
            </a:lvl1pPr>
          </a:lstStyle>
          <a:p>
            <a:endParaRPr lang="en-GB" altLang="en-US"/>
          </a:p>
        </p:txBody>
      </p:sp>
      <p:sp>
        <p:nvSpPr>
          <p:cNvPr id="6" name="Espace réservé du numéro de diapositive 5">
            <a:extLst>
              <a:ext uri="{FF2B5EF4-FFF2-40B4-BE49-F238E27FC236}">
                <a16:creationId xmlns:a16="http://schemas.microsoft.com/office/drawing/2014/main" id="{42ED6A91-F178-F4F4-72F9-9552A8F39AC8}"/>
              </a:ext>
            </a:extLst>
          </p:cNvPr>
          <p:cNvSpPr>
            <a:spLocks noGrp="1"/>
          </p:cNvSpPr>
          <p:nvPr>
            <p:ph type="sldNum" sz="quarter" idx="12"/>
          </p:nvPr>
        </p:nvSpPr>
        <p:spPr/>
        <p:txBody>
          <a:bodyPr/>
          <a:lstStyle>
            <a:lvl1pPr>
              <a:defRPr/>
            </a:lvl1pPr>
          </a:lstStyle>
          <a:p>
            <a:fld id="{FD892168-893B-41C9-B9E2-7E73B68442C6}" type="slidenum">
              <a:rPr lang="fr-FR" altLang="en-US"/>
              <a:pPr/>
              <a:t>‹#›</a:t>
            </a:fld>
            <a:endParaRPr lang="fr-FR" altLang="en-US"/>
          </a:p>
        </p:txBody>
      </p:sp>
    </p:spTree>
    <p:extLst>
      <p:ext uri="{BB962C8B-B14F-4D97-AF65-F5344CB8AC3E}">
        <p14:creationId xmlns:p14="http://schemas.microsoft.com/office/powerpoint/2010/main" val="226727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A9011E-5838-96C3-A230-4C6D64101DC3}"/>
              </a:ext>
            </a:extLst>
          </p:cNvPr>
          <p:cNvSpPr>
            <a:spLocks noGrp="1"/>
          </p:cNvSpPr>
          <p:nvPr>
            <p:ph type="dt" sz="half" idx="10"/>
          </p:nvPr>
        </p:nvSpPr>
        <p:spPr/>
        <p:txBody>
          <a:bodyPr/>
          <a:lstStyle>
            <a:lvl1pPr>
              <a:defRPr/>
            </a:lvl1pPr>
          </a:lstStyle>
          <a:p>
            <a:pPr>
              <a:defRPr/>
            </a:pPr>
            <a:fld id="{2302D181-FBEE-4965-AE1E-140D81AB7F56}" type="datetime1">
              <a:rPr lang="fr-FR"/>
              <a:pPr>
                <a:defRPr/>
              </a:pPr>
              <a:t>21/03/2023</a:t>
            </a:fld>
            <a:endParaRPr lang="fr-FR"/>
          </a:p>
        </p:txBody>
      </p:sp>
      <p:sp>
        <p:nvSpPr>
          <p:cNvPr id="5" name="Espace réservé du pied de page 4">
            <a:extLst>
              <a:ext uri="{FF2B5EF4-FFF2-40B4-BE49-F238E27FC236}">
                <a16:creationId xmlns:a16="http://schemas.microsoft.com/office/drawing/2014/main" id="{DF830B6F-5EFD-0AB9-A294-D768BF752ECF}"/>
              </a:ext>
            </a:extLst>
          </p:cNvPr>
          <p:cNvSpPr>
            <a:spLocks noGrp="1"/>
          </p:cNvSpPr>
          <p:nvPr>
            <p:ph type="ftr" sz="quarter" idx="11"/>
          </p:nvPr>
        </p:nvSpPr>
        <p:spPr/>
        <p:txBody>
          <a:bodyPr/>
          <a:lstStyle>
            <a:lvl1pPr>
              <a:defRPr/>
            </a:lvl1pPr>
          </a:lstStyle>
          <a:p>
            <a:endParaRPr lang="en-GB" altLang="en-US"/>
          </a:p>
        </p:txBody>
      </p:sp>
      <p:sp>
        <p:nvSpPr>
          <p:cNvPr id="6" name="Espace réservé du numéro de diapositive 5">
            <a:extLst>
              <a:ext uri="{FF2B5EF4-FFF2-40B4-BE49-F238E27FC236}">
                <a16:creationId xmlns:a16="http://schemas.microsoft.com/office/drawing/2014/main" id="{00D4122E-F453-840F-583E-1C9DC50C6A1F}"/>
              </a:ext>
            </a:extLst>
          </p:cNvPr>
          <p:cNvSpPr>
            <a:spLocks noGrp="1"/>
          </p:cNvSpPr>
          <p:nvPr>
            <p:ph type="sldNum" sz="quarter" idx="12"/>
          </p:nvPr>
        </p:nvSpPr>
        <p:spPr/>
        <p:txBody>
          <a:bodyPr/>
          <a:lstStyle>
            <a:lvl1pPr>
              <a:defRPr/>
            </a:lvl1pPr>
          </a:lstStyle>
          <a:p>
            <a:fld id="{9E837E39-E5AC-4BCF-ADB9-48C6329CE593}" type="slidenum">
              <a:rPr lang="fr-FR" altLang="en-US"/>
              <a:pPr/>
              <a:t>‹#›</a:t>
            </a:fld>
            <a:endParaRPr lang="fr-FR" altLang="en-US"/>
          </a:p>
        </p:txBody>
      </p:sp>
    </p:spTree>
    <p:extLst>
      <p:ext uri="{BB962C8B-B14F-4D97-AF65-F5344CB8AC3E}">
        <p14:creationId xmlns:p14="http://schemas.microsoft.com/office/powerpoint/2010/main" val="341605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6059A8-CB83-F528-9A48-2B4F07B5CD3B}"/>
              </a:ext>
            </a:extLst>
          </p:cNvPr>
          <p:cNvSpPr>
            <a:spLocks noGrp="1"/>
          </p:cNvSpPr>
          <p:nvPr>
            <p:ph type="dt" sz="half" idx="10"/>
          </p:nvPr>
        </p:nvSpPr>
        <p:spPr/>
        <p:txBody>
          <a:bodyPr/>
          <a:lstStyle>
            <a:lvl1pPr>
              <a:defRPr/>
            </a:lvl1pPr>
          </a:lstStyle>
          <a:p>
            <a:pPr>
              <a:defRPr/>
            </a:pPr>
            <a:fld id="{F3C4F77C-371C-46D9-A44B-3F85946E0B0E}" type="datetime1">
              <a:rPr lang="fr-FR"/>
              <a:pPr>
                <a:defRPr/>
              </a:pPr>
              <a:t>21/03/2023</a:t>
            </a:fld>
            <a:endParaRPr lang="fr-FR"/>
          </a:p>
        </p:txBody>
      </p:sp>
      <p:sp>
        <p:nvSpPr>
          <p:cNvPr id="5" name="Espace réservé du pied de page 4">
            <a:extLst>
              <a:ext uri="{FF2B5EF4-FFF2-40B4-BE49-F238E27FC236}">
                <a16:creationId xmlns:a16="http://schemas.microsoft.com/office/drawing/2014/main" id="{A7AD3B8C-2250-188F-55D9-3DE724899A8F}"/>
              </a:ext>
            </a:extLst>
          </p:cNvPr>
          <p:cNvSpPr>
            <a:spLocks noGrp="1"/>
          </p:cNvSpPr>
          <p:nvPr>
            <p:ph type="ftr" sz="quarter" idx="11"/>
          </p:nvPr>
        </p:nvSpPr>
        <p:spPr/>
        <p:txBody>
          <a:bodyPr/>
          <a:lstStyle>
            <a:lvl1pPr>
              <a:defRPr/>
            </a:lvl1pPr>
          </a:lstStyle>
          <a:p>
            <a:endParaRPr lang="en-GB" altLang="en-US"/>
          </a:p>
        </p:txBody>
      </p:sp>
      <p:sp>
        <p:nvSpPr>
          <p:cNvPr id="6" name="Espace réservé du numéro de diapositive 5">
            <a:extLst>
              <a:ext uri="{FF2B5EF4-FFF2-40B4-BE49-F238E27FC236}">
                <a16:creationId xmlns:a16="http://schemas.microsoft.com/office/drawing/2014/main" id="{4B6810ED-A0A9-3119-95EF-315B57EE1E7D}"/>
              </a:ext>
            </a:extLst>
          </p:cNvPr>
          <p:cNvSpPr>
            <a:spLocks noGrp="1"/>
          </p:cNvSpPr>
          <p:nvPr>
            <p:ph type="sldNum" sz="quarter" idx="12"/>
          </p:nvPr>
        </p:nvSpPr>
        <p:spPr/>
        <p:txBody>
          <a:bodyPr/>
          <a:lstStyle>
            <a:lvl1pPr>
              <a:defRPr/>
            </a:lvl1pPr>
          </a:lstStyle>
          <a:p>
            <a:fld id="{76A0A075-8675-465F-B038-4BDB703CF4F2}" type="slidenum">
              <a:rPr lang="fr-FR" altLang="en-US"/>
              <a:pPr/>
              <a:t>‹#›</a:t>
            </a:fld>
            <a:endParaRPr lang="fr-FR" altLang="en-US"/>
          </a:p>
        </p:txBody>
      </p:sp>
    </p:spTree>
    <p:extLst>
      <p:ext uri="{BB962C8B-B14F-4D97-AF65-F5344CB8AC3E}">
        <p14:creationId xmlns:p14="http://schemas.microsoft.com/office/powerpoint/2010/main" val="1993861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74D789D-1AEB-EFCE-646F-0931592EB164}"/>
              </a:ext>
            </a:extLst>
          </p:cNvPr>
          <p:cNvSpPr>
            <a:spLocks noGrp="1"/>
          </p:cNvSpPr>
          <p:nvPr>
            <p:ph type="dt" sz="half" idx="10"/>
          </p:nvPr>
        </p:nvSpPr>
        <p:spPr/>
        <p:txBody>
          <a:bodyPr/>
          <a:lstStyle>
            <a:lvl1pPr>
              <a:defRPr/>
            </a:lvl1pPr>
          </a:lstStyle>
          <a:p>
            <a:pPr>
              <a:defRPr/>
            </a:pPr>
            <a:fld id="{B627CB7A-0661-4695-A5BF-C6EE5A193682}" type="datetime1">
              <a:rPr lang="fr-FR"/>
              <a:pPr>
                <a:defRPr/>
              </a:pPr>
              <a:t>21/03/2023</a:t>
            </a:fld>
            <a:endParaRPr lang="fr-FR"/>
          </a:p>
        </p:txBody>
      </p:sp>
      <p:sp>
        <p:nvSpPr>
          <p:cNvPr id="5" name="Espace réservé du pied de page 4">
            <a:extLst>
              <a:ext uri="{FF2B5EF4-FFF2-40B4-BE49-F238E27FC236}">
                <a16:creationId xmlns:a16="http://schemas.microsoft.com/office/drawing/2014/main" id="{54E2A171-6856-C566-8BC7-0E785D596F55}"/>
              </a:ext>
            </a:extLst>
          </p:cNvPr>
          <p:cNvSpPr>
            <a:spLocks noGrp="1"/>
          </p:cNvSpPr>
          <p:nvPr>
            <p:ph type="ftr" sz="quarter" idx="11"/>
          </p:nvPr>
        </p:nvSpPr>
        <p:spPr/>
        <p:txBody>
          <a:bodyPr/>
          <a:lstStyle>
            <a:lvl1pPr>
              <a:defRPr/>
            </a:lvl1pPr>
          </a:lstStyle>
          <a:p>
            <a:endParaRPr lang="en-GB" altLang="en-US"/>
          </a:p>
        </p:txBody>
      </p:sp>
      <p:sp>
        <p:nvSpPr>
          <p:cNvPr id="6" name="Espace réservé du numéro de diapositive 5">
            <a:extLst>
              <a:ext uri="{FF2B5EF4-FFF2-40B4-BE49-F238E27FC236}">
                <a16:creationId xmlns:a16="http://schemas.microsoft.com/office/drawing/2014/main" id="{D239A82A-AC83-5C8A-C49A-D17F243ADB19}"/>
              </a:ext>
            </a:extLst>
          </p:cNvPr>
          <p:cNvSpPr>
            <a:spLocks noGrp="1"/>
          </p:cNvSpPr>
          <p:nvPr>
            <p:ph type="sldNum" sz="quarter" idx="12"/>
          </p:nvPr>
        </p:nvSpPr>
        <p:spPr/>
        <p:txBody>
          <a:bodyPr/>
          <a:lstStyle>
            <a:lvl1pPr>
              <a:defRPr/>
            </a:lvl1pPr>
          </a:lstStyle>
          <a:p>
            <a:fld id="{5F2ABE29-47E7-47A6-B2F6-0C85DAADCF08}" type="slidenum">
              <a:rPr lang="fr-FR" altLang="en-US"/>
              <a:pPr/>
              <a:t>‹#›</a:t>
            </a:fld>
            <a:endParaRPr lang="fr-FR" altLang="en-US"/>
          </a:p>
        </p:txBody>
      </p:sp>
    </p:spTree>
    <p:extLst>
      <p:ext uri="{BB962C8B-B14F-4D97-AF65-F5344CB8AC3E}">
        <p14:creationId xmlns:p14="http://schemas.microsoft.com/office/powerpoint/2010/main" val="1906693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2572045D-72A1-FB5C-8063-33A7F4DA36F3}"/>
              </a:ext>
            </a:extLst>
          </p:cNvPr>
          <p:cNvSpPr>
            <a:spLocks noGrp="1"/>
          </p:cNvSpPr>
          <p:nvPr>
            <p:ph type="dt" sz="half" idx="10"/>
          </p:nvPr>
        </p:nvSpPr>
        <p:spPr/>
        <p:txBody>
          <a:bodyPr/>
          <a:lstStyle>
            <a:lvl1pPr>
              <a:defRPr/>
            </a:lvl1pPr>
          </a:lstStyle>
          <a:p>
            <a:pPr>
              <a:defRPr/>
            </a:pPr>
            <a:fld id="{3AFC0EF4-4AB6-4E63-B32A-0F132624C56D}" type="datetime1">
              <a:rPr lang="fr-FR"/>
              <a:pPr>
                <a:defRPr/>
              </a:pPr>
              <a:t>21/03/2023</a:t>
            </a:fld>
            <a:endParaRPr lang="fr-FR"/>
          </a:p>
        </p:txBody>
      </p:sp>
      <p:sp>
        <p:nvSpPr>
          <p:cNvPr id="6" name="Espace réservé du pied de page 4">
            <a:extLst>
              <a:ext uri="{FF2B5EF4-FFF2-40B4-BE49-F238E27FC236}">
                <a16:creationId xmlns:a16="http://schemas.microsoft.com/office/drawing/2014/main" id="{C4850DD5-531A-60B2-9E97-12298D5DEDD8}"/>
              </a:ext>
            </a:extLst>
          </p:cNvPr>
          <p:cNvSpPr>
            <a:spLocks noGrp="1"/>
          </p:cNvSpPr>
          <p:nvPr>
            <p:ph type="ftr" sz="quarter" idx="11"/>
          </p:nvPr>
        </p:nvSpPr>
        <p:spPr/>
        <p:txBody>
          <a:bodyPr/>
          <a:lstStyle>
            <a:lvl1pPr>
              <a:defRPr/>
            </a:lvl1pPr>
          </a:lstStyle>
          <a:p>
            <a:endParaRPr lang="en-GB" altLang="en-US"/>
          </a:p>
        </p:txBody>
      </p:sp>
      <p:sp>
        <p:nvSpPr>
          <p:cNvPr id="7" name="Espace réservé du numéro de diapositive 5">
            <a:extLst>
              <a:ext uri="{FF2B5EF4-FFF2-40B4-BE49-F238E27FC236}">
                <a16:creationId xmlns:a16="http://schemas.microsoft.com/office/drawing/2014/main" id="{06824AFA-5708-713F-00D8-E332012DCC8A}"/>
              </a:ext>
            </a:extLst>
          </p:cNvPr>
          <p:cNvSpPr>
            <a:spLocks noGrp="1"/>
          </p:cNvSpPr>
          <p:nvPr>
            <p:ph type="sldNum" sz="quarter" idx="12"/>
          </p:nvPr>
        </p:nvSpPr>
        <p:spPr/>
        <p:txBody>
          <a:bodyPr/>
          <a:lstStyle>
            <a:lvl1pPr>
              <a:defRPr/>
            </a:lvl1pPr>
          </a:lstStyle>
          <a:p>
            <a:fld id="{A797612D-D82E-4774-AE9C-8500DB72020E}" type="slidenum">
              <a:rPr lang="fr-FR" altLang="en-US"/>
              <a:pPr/>
              <a:t>‹#›</a:t>
            </a:fld>
            <a:endParaRPr lang="fr-FR" altLang="en-US"/>
          </a:p>
        </p:txBody>
      </p:sp>
    </p:spTree>
    <p:extLst>
      <p:ext uri="{BB962C8B-B14F-4D97-AF65-F5344CB8AC3E}">
        <p14:creationId xmlns:p14="http://schemas.microsoft.com/office/powerpoint/2010/main" val="335280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FFC15D98-2C8F-C7C6-F731-A4C28D5BBEE5}"/>
              </a:ext>
            </a:extLst>
          </p:cNvPr>
          <p:cNvSpPr>
            <a:spLocks noGrp="1"/>
          </p:cNvSpPr>
          <p:nvPr>
            <p:ph type="dt" sz="half" idx="10"/>
          </p:nvPr>
        </p:nvSpPr>
        <p:spPr/>
        <p:txBody>
          <a:bodyPr/>
          <a:lstStyle>
            <a:lvl1pPr>
              <a:defRPr/>
            </a:lvl1pPr>
          </a:lstStyle>
          <a:p>
            <a:pPr>
              <a:defRPr/>
            </a:pPr>
            <a:fld id="{9599B46D-E5A3-487B-84A5-EF8C4DAC3754}" type="datetime1">
              <a:rPr lang="fr-FR"/>
              <a:pPr>
                <a:defRPr/>
              </a:pPr>
              <a:t>21/03/2023</a:t>
            </a:fld>
            <a:endParaRPr lang="fr-FR"/>
          </a:p>
        </p:txBody>
      </p:sp>
      <p:sp>
        <p:nvSpPr>
          <p:cNvPr id="8" name="Espace réservé du pied de page 4">
            <a:extLst>
              <a:ext uri="{FF2B5EF4-FFF2-40B4-BE49-F238E27FC236}">
                <a16:creationId xmlns:a16="http://schemas.microsoft.com/office/drawing/2014/main" id="{AC2A52CB-8B3B-3B3F-BAD9-AA3A235F86CA}"/>
              </a:ext>
            </a:extLst>
          </p:cNvPr>
          <p:cNvSpPr>
            <a:spLocks noGrp="1"/>
          </p:cNvSpPr>
          <p:nvPr>
            <p:ph type="ftr" sz="quarter" idx="11"/>
          </p:nvPr>
        </p:nvSpPr>
        <p:spPr/>
        <p:txBody>
          <a:bodyPr/>
          <a:lstStyle>
            <a:lvl1pPr>
              <a:defRPr/>
            </a:lvl1pPr>
          </a:lstStyle>
          <a:p>
            <a:endParaRPr lang="en-GB" altLang="en-US"/>
          </a:p>
        </p:txBody>
      </p:sp>
      <p:sp>
        <p:nvSpPr>
          <p:cNvPr id="9" name="Espace réservé du numéro de diapositive 5">
            <a:extLst>
              <a:ext uri="{FF2B5EF4-FFF2-40B4-BE49-F238E27FC236}">
                <a16:creationId xmlns:a16="http://schemas.microsoft.com/office/drawing/2014/main" id="{A970F0E5-5D3A-CA99-BC8C-A8E500A0517C}"/>
              </a:ext>
            </a:extLst>
          </p:cNvPr>
          <p:cNvSpPr>
            <a:spLocks noGrp="1"/>
          </p:cNvSpPr>
          <p:nvPr>
            <p:ph type="sldNum" sz="quarter" idx="12"/>
          </p:nvPr>
        </p:nvSpPr>
        <p:spPr/>
        <p:txBody>
          <a:bodyPr/>
          <a:lstStyle>
            <a:lvl1pPr>
              <a:defRPr/>
            </a:lvl1pPr>
          </a:lstStyle>
          <a:p>
            <a:fld id="{357B7060-E21E-48C6-8FF8-7F921ADCB107}" type="slidenum">
              <a:rPr lang="fr-FR" altLang="en-US"/>
              <a:pPr/>
              <a:t>‹#›</a:t>
            </a:fld>
            <a:endParaRPr lang="fr-FR" altLang="en-US"/>
          </a:p>
        </p:txBody>
      </p:sp>
    </p:spTree>
    <p:extLst>
      <p:ext uri="{BB962C8B-B14F-4D97-AF65-F5344CB8AC3E}">
        <p14:creationId xmlns:p14="http://schemas.microsoft.com/office/powerpoint/2010/main" val="195537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a:extLst>
              <a:ext uri="{FF2B5EF4-FFF2-40B4-BE49-F238E27FC236}">
                <a16:creationId xmlns:a16="http://schemas.microsoft.com/office/drawing/2014/main" id="{D460AC38-6E59-5472-2E30-28C4F710D8BF}"/>
              </a:ext>
            </a:extLst>
          </p:cNvPr>
          <p:cNvSpPr>
            <a:spLocks noGrp="1"/>
          </p:cNvSpPr>
          <p:nvPr>
            <p:ph type="dt" sz="half" idx="10"/>
          </p:nvPr>
        </p:nvSpPr>
        <p:spPr/>
        <p:txBody>
          <a:bodyPr/>
          <a:lstStyle>
            <a:lvl1pPr>
              <a:defRPr/>
            </a:lvl1pPr>
          </a:lstStyle>
          <a:p>
            <a:pPr>
              <a:defRPr/>
            </a:pPr>
            <a:fld id="{B488B23A-D607-40B1-AC9B-3AD2EA5B52E8}" type="datetime1">
              <a:rPr lang="fr-FR"/>
              <a:pPr>
                <a:defRPr/>
              </a:pPr>
              <a:t>21/03/2023</a:t>
            </a:fld>
            <a:endParaRPr lang="fr-FR"/>
          </a:p>
        </p:txBody>
      </p:sp>
      <p:sp>
        <p:nvSpPr>
          <p:cNvPr id="4" name="Espace réservé du pied de page 4">
            <a:extLst>
              <a:ext uri="{FF2B5EF4-FFF2-40B4-BE49-F238E27FC236}">
                <a16:creationId xmlns:a16="http://schemas.microsoft.com/office/drawing/2014/main" id="{D8A126DC-6ABB-185E-1F9F-63D7297791CD}"/>
              </a:ext>
            </a:extLst>
          </p:cNvPr>
          <p:cNvSpPr>
            <a:spLocks noGrp="1"/>
          </p:cNvSpPr>
          <p:nvPr>
            <p:ph type="ftr" sz="quarter" idx="11"/>
          </p:nvPr>
        </p:nvSpPr>
        <p:spPr/>
        <p:txBody>
          <a:bodyPr/>
          <a:lstStyle>
            <a:lvl1pPr>
              <a:defRPr/>
            </a:lvl1pPr>
          </a:lstStyle>
          <a:p>
            <a:endParaRPr lang="en-GB" altLang="en-US"/>
          </a:p>
        </p:txBody>
      </p:sp>
      <p:sp>
        <p:nvSpPr>
          <p:cNvPr id="5" name="Espace réservé du numéro de diapositive 5">
            <a:extLst>
              <a:ext uri="{FF2B5EF4-FFF2-40B4-BE49-F238E27FC236}">
                <a16:creationId xmlns:a16="http://schemas.microsoft.com/office/drawing/2014/main" id="{B443E0EA-5074-BFA3-D8D3-A2529CB6B196}"/>
              </a:ext>
            </a:extLst>
          </p:cNvPr>
          <p:cNvSpPr>
            <a:spLocks noGrp="1"/>
          </p:cNvSpPr>
          <p:nvPr>
            <p:ph type="sldNum" sz="quarter" idx="12"/>
          </p:nvPr>
        </p:nvSpPr>
        <p:spPr/>
        <p:txBody>
          <a:bodyPr/>
          <a:lstStyle>
            <a:lvl1pPr>
              <a:defRPr/>
            </a:lvl1pPr>
          </a:lstStyle>
          <a:p>
            <a:fld id="{5E01F7BA-0167-4C1A-80E9-57CC0CC9EF7E}" type="slidenum">
              <a:rPr lang="fr-FR" altLang="en-US"/>
              <a:pPr/>
              <a:t>‹#›</a:t>
            </a:fld>
            <a:endParaRPr lang="fr-FR" altLang="en-US"/>
          </a:p>
        </p:txBody>
      </p:sp>
    </p:spTree>
    <p:extLst>
      <p:ext uri="{BB962C8B-B14F-4D97-AF65-F5344CB8AC3E}">
        <p14:creationId xmlns:p14="http://schemas.microsoft.com/office/powerpoint/2010/main" val="329415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61D6DF33-E966-F6F3-C858-9687E754926C}"/>
              </a:ext>
            </a:extLst>
          </p:cNvPr>
          <p:cNvSpPr>
            <a:spLocks noGrp="1"/>
          </p:cNvSpPr>
          <p:nvPr>
            <p:ph type="dt" sz="half" idx="10"/>
          </p:nvPr>
        </p:nvSpPr>
        <p:spPr/>
        <p:txBody>
          <a:bodyPr/>
          <a:lstStyle>
            <a:lvl1pPr>
              <a:defRPr/>
            </a:lvl1pPr>
          </a:lstStyle>
          <a:p>
            <a:pPr>
              <a:defRPr/>
            </a:pPr>
            <a:fld id="{DD2B414B-CC7C-49AA-A1BF-109B94CFADAB}" type="datetime1">
              <a:rPr lang="fr-FR"/>
              <a:pPr>
                <a:defRPr/>
              </a:pPr>
              <a:t>21/03/2023</a:t>
            </a:fld>
            <a:endParaRPr lang="fr-FR"/>
          </a:p>
        </p:txBody>
      </p:sp>
      <p:sp>
        <p:nvSpPr>
          <p:cNvPr id="3" name="Espace réservé du pied de page 4">
            <a:extLst>
              <a:ext uri="{FF2B5EF4-FFF2-40B4-BE49-F238E27FC236}">
                <a16:creationId xmlns:a16="http://schemas.microsoft.com/office/drawing/2014/main" id="{E648E0CB-E8D8-81A7-7861-55FD12A0EAEF}"/>
              </a:ext>
            </a:extLst>
          </p:cNvPr>
          <p:cNvSpPr>
            <a:spLocks noGrp="1"/>
          </p:cNvSpPr>
          <p:nvPr>
            <p:ph type="ftr" sz="quarter" idx="11"/>
          </p:nvPr>
        </p:nvSpPr>
        <p:spPr/>
        <p:txBody>
          <a:bodyPr/>
          <a:lstStyle>
            <a:lvl1pPr>
              <a:defRPr/>
            </a:lvl1pPr>
          </a:lstStyle>
          <a:p>
            <a:endParaRPr lang="en-GB" altLang="en-US"/>
          </a:p>
        </p:txBody>
      </p:sp>
      <p:sp>
        <p:nvSpPr>
          <p:cNvPr id="4" name="Espace réservé du numéro de diapositive 5">
            <a:extLst>
              <a:ext uri="{FF2B5EF4-FFF2-40B4-BE49-F238E27FC236}">
                <a16:creationId xmlns:a16="http://schemas.microsoft.com/office/drawing/2014/main" id="{415955CB-8536-AE2D-BD9C-5FC0AD62FCA5}"/>
              </a:ext>
            </a:extLst>
          </p:cNvPr>
          <p:cNvSpPr>
            <a:spLocks noGrp="1"/>
          </p:cNvSpPr>
          <p:nvPr>
            <p:ph type="sldNum" sz="quarter" idx="12"/>
          </p:nvPr>
        </p:nvSpPr>
        <p:spPr/>
        <p:txBody>
          <a:bodyPr/>
          <a:lstStyle>
            <a:lvl1pPr>
              <a:defRPr/>
            </a:lvl1pPr>
          </a:lstStyle>
          <a:p>
            <a:fld id="{D42F866B-34FF-4128-9A8A-336744DC7E17}" type="slidenum">
              <a:rPr lang="fr-FR" altLang="en-US"/>
              <a:pPr/>
              <a:t>‹#›</a:t>
            </a:fld>
            <a:endParaRPr lang="fr-FR" altLang="en-US"/>
          </a:p>
        </p:txBody>
      </p:sp>
    </p:spTree>
    <p:extLst>
      <p:ext uri="{BB962C8B-B14F-4D97-AF65-F5344CB8AC3E}">
        <p14:creationId xmlns:p14="http://schemas.microsoft.com/office/powerpoint/2010/main" val="50509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4DF0895D-F0D2-796E-786C-58BB3FA43789}"/>
              </a:ext>
            </a:extLst>
          </p:cNvPr>
          <p:cNvSpPr>
            <a:spLocks noGrp="1"/>
          </p:cNvSpPr>
          <p:nvPr>
            <p:ph type="dt" sz="half" idx="10"/>
          </p:nvPr>
        </p:nvSpPr>
        <p:spPr/>
        <p:txBody>
          <a:bodyPr/>
          <a:lstStyle>
            <a:lvl1pPr>
              <a:defRPr/>
            </a:lvl1pPr>
          </a:lstStyle>
          <a:p>
            <a:pPr>
              <a:defRPr/>
            </a:pPr>
            <a:fld id="{C90D7AD9-B900-4619-B5A9-8BEBE47A05B6}" type="datetime1">
              <a:rPr lang="fr-FR"/>
              <a:pPr>
                <a:defRPr/>
              </a:pPr>
              <a:t>21/03/2023</a:t>
            </a:fld>
            <a:endParaRPr lang="fr-FR"/>
          </a:p>
        </p:txBody>
      </p:sp>
      <p:sp>
        <p:nvSpPr>
          <p:cNvPr id="6" name="Espace réservé du pied de page 4">
            <a:extLst>
              <a:ext uri="{FF2B5EF4-FFF2-40B4-BE49-F238E27FC236}">
                <a16:creationId xmlns:a16="http://schemas.microsoft.com/office/drawing/2014/main" id="{E03B440E-6825-53B6-6AE0-6638D295BC39}"/>
              </a:ext>
            </a:extLst>
          </p:cNvPr>
          <p:cNvSpPr>
            <a:spLocks noGrp="1"/>
          </p:cNvSpPr>
          <p:nvPr>
            <p:ph type="ftr" sz="quarter" idx="11"/>
          </p:nvPr>
        </p:nvSpPr>
        <p:spPr/>
        <p:txBody>
          <a:bodyPr/>
          <a:lstStyle>
            <a:lvl1pPr>
              <a:defRPr/>
            </a:lvl1pPr>
          </a:lstStyle>
          <a:p>
            <a:endParaRPr lang="en-GB" altLang="en-US"/>
          </a:p>
        </p:txBody>
      </p:sp>
      <p:sp>
        <p:nvSpPr>
          <p:cNvPr id="7" name="Espace réservé du numéro de diapositive 5">
            <a:extLst>
              <a:ext uri="{FF2B5EF4-FFF2-40B4-BE49-F238E27FC236}">
                <a16:creationId xmlns:a16="http://schemas.microsoft.com/office/drawing/2014/main" id="{8C2EEB6B-5E65-9374-3224-693BD849D10B}"/>
              </a:ext>
            </a:extLst>
          </p:cNvPr>
          <p:cNvSpPr>
            <a:spLocks noGrp="1"/>
          </p:cNvSpPr>
          <p:nvPr>
            <p:ph type="sldNum" sz="quarter" idx="12"/>
          </p:nvPr>
        </p:nvSpPr>
        <p:spPr/>
        <p:txBody>
          <a:bodyPr/>
          <a:lstStyle>
            <a:lvl1pPr>
              <a:defRPr/>
            </a:lvl1pPr>
          </a:lstStyle>
          <a:p>
            <a:fld id="{EE5987BD-4542-4168-ACE5-3A5C91A36F4B}" type="slidenum">
              <a:rPr lang="fr-FR" altLang="en-US"/>
              <a:pPr/>
              <a:t>‹#›</a:t>
            </a:fld>
            <a:endParaRPr lang="fr-FR" altLang="en-US"/>
          </a:p>
        </p:txBody>
      </p:sp>
    </p:spTree>
    <p:extLst>
      <p:ext uri="{BB962C8B-B14F-4D97-AF65-F5344CB8AC3E}">
        <p14:creationId xmlns:p14="http://schemas.microsoft.com/office/powerpoint/2010/main" val="96445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52AAB55D-9D18-1C18-FFDD-EBACE4BC4F04}"/>
              </a:ext>
            </a:extLst>
          </p:cNvPr>
          <p:cNvSpPr>
            <a:spLocks noGrp="1"/>
          </p:cNvSpPr>
          <p:nvPr>
            <p:ph type="dt" sz="half" idx="10"/>
          </p:nvPr>
        </p:nvSpPr>
        <p:spPr/>
        <p:txBody>
          <a:bodyPr/>
          <a:lstStyle>
            <a:lvl1pPr>
              <a:defRPr/>
            </a:lvl1pPr>
          </a:lstStyle>
          <a:p>
            <a:pPr>
              <a:defRPr/>
            </a:pPr>
            <a:fld id="{3F534999-7471-431B-96AA-A22B49D05EDB}" type="datetime1">
              <a:rPr lang="fr-FR"/>
              <a:pPr>
                <a:defRPr/>
              </a:pPr>
              <a:t>21/03/2023</a:t>
            </a:fld>
            <a:endParaRPr lang="fr-FR"/>
          </a:p>
        </p:txBody>
      </p:sp>
      <p:sp>
        <p:nvSpPr>
          <p:cNvPr id="6" name="Espace réservé du pied de page 4">
            <a:extLst>
              <a:ext uri="{FF2B5EF4-FFF2-40B4-BE49-F238E27FC236}">
                <a16:creationId xmlns:a16="http://schemas.microsoft.com/office/drawing/2014/main" id="{0F45A102-A3E1-C1F8-487D-8A01F95CB211}"/>
              </a:ext>
            </a:extLst>
          </p:cNvPr>
          <p:cNvSpPr>
            <a:spLocks noGrp="1"/>
          </p:cNvSpPr>
          <p:nvPr>
            <p:ph type="ftr" sz="quarter" idx="11"/>
          </p:nvPr>
        </p:nvSpPr>
        <p:spPr/>
        <p:txBody>
          <a:bodyPr/>
          <a:lstStyle>
            <a:lvl1pPr>
              <a:defRPr/>
            </a:lvl1pPr>
          </a:lstStyle>
          <a:p>
            <a:endParaRPr lang="en-GB" altLang="en-US"/>
          </a:p>
        </p:txBody>
      </p:sp>
      <p:sp>
        <p:nvSpPr>
          <p:cNvPr id="7" name="Espace réservé du numéro de diapositive 5">
            <a:extLst>
              <a:ext uri="{FF2B5EF4-FFF2-40B4-BE49-F238E27FC236}">
                <a16:creationId xmlns:a16="http://schemas.microsoft.com/office/drawing/2014/main" id="{9E7F4F24-0B91-FA7B-B1BF-12A8764B9B0A}"/>
              </a:ext>
            </a:extLst>
          </p:cNvPr>
          <p:cNvSpPr>
            <a:spLocks noGrp="1"/>
          </p:cNvSpPr>
          <p:nvPr>
            <p:ph type="sldNum" sz="quarter" idx="12"/>
          </p:nvPr>
        </p:nvSpPr>
        <p:spPr/>
        <p:txBody>
          <a:bodyPr/>
          <a:lstStyle>
            <a:lvl1pPr>
              <a:defRPr/>
            </a:lvl1pPr>
          </a:lstStyle>
          <a:p>
            <a:fld id="{75139211-0E06-41D8-AE66-5BD703AEBB54}" type="slidenum">
              <a:rPr lang="fr-FR" altLang="en-US"/>
              <a:pPr/>
              <a:t>‹#›</a:t>
            </a:fld>
            <a:endParaRPr lang="fr-FR" altLang="en-US"/>
          </a:p>
        </p:txBody>
      </p:sp>
    </p:spTree>
    <p:extLst>
      <p:ext uri="{BB962C8B-B14F-4D97-AF65-F5344CB8AC3E}">
        <p14:creationId xmlns:p14="http://schemas.microsoft.com/office/powerpoint/2010/main" val="313399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E47C6D09-0454-D4B4-A45D-C31C9EEC1FB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p>
        </p:txBody>
      </p:sp>
      <p:sp>
        <p:nvSpPr>
          <p:cNvPr id="1027" name="Espace réservé du texte 2">
            <a:extLst>
              <a:ext uri="{FF2B5EF4-FFF2-40B4-BE49-F238E27FC236}">
                <a16:creationId xmlns:a16="http://schemas.microsoft.com/office/drawing/2014/main" id="{90FC21F1-B2A1-5D63-F86C-4E238EAE4CC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4" name="Espace réservé de la date 3">
            <a:extLst>
              <a:ext uri="{FF2B5EF4-FFF2-40B4-BE49-F238E27FC236}">
                <a16:creationId xmlns:a16="http://schemas.microsoft.com/office/drawing/2014/main" id="{0E0D289F-F117-BE5D-C554-05476AC9501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E6B3A88-020E-4AEC-92D4-B10829169589}" type="datetime1">
              <a:rPr lang="fr-FR"/>
              <a:pPr>
                <a:defRPr/>
              </a:pPr>
              <a:t>21/03/2023</a:t>
            </a:fld>
            <a:endParaRPr lang="fr-FR"/>
          </a:p>
        </p:txBody>
      </p:sp>
      <p:sp>
        <p:nvSpPr>
          <p:cNvPr id="5" name="Espace réservé du pied de page 4">
            <a:extLst>
              <a:ext uri="{FF2B5EF4-FFF2-40B4-BE49-F238E27FC236}">
                <a16:creationId xmlns:a16="http://schemas.microsoft.com/office/drawing/2014/main" id="{C3728343-181C-706E-E993-523D2ADE436E}"/>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en-GB" altLang="en-US"/>
          </a:p>
        </p:txBody>
      </p:sp>
      <p:sp>
        <p:nvSpPr>
          <p:cNvPr id="6" name="Espace réservé du numéro de diapositive 5">
            <a:extLst>
              <a:ext uri="{FF2B5EF4-FFF2-40B4-BE49-F238E27FC236}">
                <a16:creationId xmlns:a16="http://schemas.microsoft.com/office/drawing/2014/main" id="{ABD92FE7-BC62-76CB-C50C-DE9FAF97C20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E39E1D5-FAB9-4D2C-B5D4-E53D2CA51E98}" type="slidenum">
              <a:rPr lang="fr-FR" altLang="en-US"/>
              <a:pPr/>
              <a:t>‹#›</a:t>
            </a:fld>
            <a:endParaRPr lang="fr-FR"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pemberley.com/janeinfo/pptopic2.html#protofem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worldofteaching.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F7ECE34F-AECF-A94E-13D5-948D9E96FE51}"/>
              </a:ext>
            </a:extLst>
          </p:cNvPr>
          <p:cNvSpPr>
            <a:spLocks noGrp="1"/>
          </p:cNvSpPr>
          <p:nvPr>
            <p:ph type="sldNum" sz="quarter" idx="12"/>
          </p:nvPr>
        </p:nvSpPr>
        <p:spPr/>
        <p:txBody>
          <a:bodyPr/>
          <a:lstStyle/>
          <a:p>
            <a:fld id="{5AB73CA4-10E7-4427-9ACB-5643940EB1DB}" type="slidenum">
              <a:rPr lang="fr-FR" altLang="en-US"/>
              <a:pPr/>
              <a:t>1</a:t>
            </a:fld>
            <a:endParaRPr lang="fr-FR" altLang="en-US"/>
          </a:p>
        </p:txBody>
      </p:sp>
      <p:sp>
        <p:nvSpPr>
          <p:cNvPr id="2050" name="Titre 1">
            <a:extLst>
              <a:ext uri="{FF2B5EF4-FFF2-40B4-BE49-F238E27FC236}">
                <a16:creationId xmlns:a16="http://schemas.microsoft.com/office/drawing/2014/main" id="{33E26B0C-5523-BB99-40A8-D8F0B768F089}"/>
              </a:ext>
            </a:extLst>
          </p:cNvPr>
          <p:cNvSpPr>
            <a:spLocks noGrp="1"/>
          </p:cNvSpPr>
          <p:nvPr>
            <p:ph type="ctrTitle"/>
          </p:nvPr>
        </p:nvSpPr>
        <p:spPr>
          <a:xfrm>
            <a:off x="685800" y="2235200"/>
            <a:ext cx="7772400" cy="941388"/>
          </a:xfrm>
        </p:spPr>
        <p:txBody>
          <a:bodyPr/>
          <a:lstStyle/>
          <a:p>
            <a:r>
              <a:rPr lang="fr-FR" altLang="en-US">
                <a:solidFill>
                  <a:schemeClr val="bg1"/>
                </a:solidFill>
              </a:rPr>
              <a:t>Jane Austen</a:t>
            </a:r>
          </a:p>
        </p:txBody>
      </p:sp>
      <p:sp>
        <p:nvSpPr>
          <p:cNvPr id="2051" name="Sous-titre 2">
            <a:extLst>
              <a:ext uri="{FF2B5EF4-FFF2-40B4-BE49-F238E27FC236}">
                <a16:creationId xmlns:a16="http://schemas.microsoft.com/office/drawing/2014/main" id="{5F4F44F6-269A-60EB-8EFE-BE7B768EB95C}"/>
              </a:ext>
            </a:extLst>
          </p:cNvPr>
          <p:cNvSpPr>
            <a:spLocks noGrp="1"/>
          </p:cNvSpPr>
          <p:nvPr>
            <p:ph type="subTitle" idx="1"/>
          </p:nvPr>
        </p:nvSpPr>
        <p:spPr>
          <a:xfrm>
            <a:off x="1371600" y="2890838"/>
            <a:ext cx="6400800" cy="1752600"/>
          </a:xfrm>
        </p:spPr>
        <p:txBody>
          <a:bodyPr/>
          <a:lstStyle/>
          <a:p>
            <a:pPr>
              <a:lnSpc>
                <a:spcPct val="80000"/>
              </a:lnSpc>
            </a:pPr>
            <a:endParaRPr lang="fr-FR" altLang="en-US" sz="2800">
              <a:solidFill>
                <a:schemeClr val="bg1"/>
              </a:solidFill>
            </a:endParaRPr>
          </a:p>
          <a:p>
            <a:pPr>
              <a:lnSpc>
                <a:spcPct val="80000"/>
              </a:lnSpc>
            </a:pPr>
            <a:endParaRPr lang="fr-FR" altLang="en-US" sz="2800">
              <a:solidFill>
                <a:schemeClr val="bg1"/>
              </a:solidFill>
            </a:endParaRPr>
          </a:p>
          <a:p>
            <a:pPr>
              <a:lnSpc>
                <a:spcPct val="80000"/>
              </a:lnSpc>
            </a:pPr>
            <a:r>
              <a:rPr lang="fr-FR" altLang="en-US" sz="2800">
                <a:solidFill>
                  <a:schemeClr val="bg1"/>
                </a:solidFill>
              </a:rPr>
              <a:t>IGCSE</a:t>
            </a:r>
          </a:p>
          <a:p>
            <a:pPr>
              <a:lnSpc>
                <a:spcPct val="80000"/>
              </a:lnSpc>
            </a:pPr>
            <a:r>
              <a:rPr lang="fr-FR" altLang="en-US" sz="2800">
                <a:solidFill>
                  <a:schemeClr val="bg1"/>
                </a:solidFill>
              </a:rPr>
              <a:t>English Literature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C3EA0208-72A4-4940-F7FB-3F14703FAB06}"/>
              </a:ext>
            </a:extLst>
          </p:cNvPr>
          <p:cNvSpPr>
            <a:spLocks noGrp="1"/>
          </p:cNvSpPr>
          <p:nvPr>
            <p:ph type="sldNum" sz="quarter" idx="12"/>
          </p:nvPr>
        </p:nvSpPr>
        <p:spPr/>
        <p:txBody>
          <a:bodyPr/>
          <a:lstStyle/>
          <a:p>
            <a:fld id="{0F80B75A-8EE3-4A6A-91C3-2D92F9166FAF}" type="slidenum">
              <a:rPr lang="fr-FR" altLang="en-US"/>
              <a:pPr/>
              <a:t>10</a:t>
            </a:fld>
            <a:endParaRPr lang="fr-FR" altLang="en-US"/>
          </a:p>
        </p:txBody>
      </p:sp>
      <p:sp>
        <p:nvSpPr>
          <p:cNvPr id="45058" name="Rectangle 2">
            <a:extLst>
              <a:ext uri="{FF2B5EF4-FFF2-40B4-BE49-F238E27FC236}">
                <a16:creationId xmlns:a16="http://schemas.microsoft.com/office/drawing/2014/main" id="{53C38F0C-8400-AEDB-993E-BCFEFCE7CC3A}"/>
              </a:ext>
            </a:extLst>
          </p:cNvPr>
          <p:cNvSpPr>
            <a:spLocks noGrp="1"/>
          </p:cNvSpPr>
          <p:nvPr>
            <p:ph type="title"/>
          </p:nvPr>
        </p:nvSpPr>
        <p:spPr/>
        <p:txBody>
          <a:bodyPr/>
          <a:lstStyle/>
          <a:p>
            <a:r>
              <a:rPr lang="en-GB" altLang="en-US"/>
              <a:t>Austen Novels</a:t>
            </a:r>
          </a:p>
        </p:txBody>
      </p:sp>
      <p:sp>
        <p:nvSpPr>
          <p:cNvPr id="45059" name="Rectangle 3">
            <a:extLst>
              <a:ext uri="{FF2B5EF4-FFF2-40B4-BE49-F238E27FC236}">
                <a16:creationId xmlns:a16="http://schemas.microsoft.com/office/drawing/2014/main" id="{2B9E982F-D9DE-6338-43CA-DD535E3C2B65}"/>
              </a:ext>
            </a:extLst>
          </p:cNvPr>
          <p:cNvSpPr>
            <a:spLocks noGrp="1"/>
          </p:cNvSpPr>
          <p:nvPr>
            <p:ph type="body" idx="1"/>
          </p:nvPr>
        </p:nvSpPr>
        <p:spPr/>
        <p:txBody>
          <a:bodyPr/>
          <a:lstStyle/>
          <a:p>
            <a:r>
              <a:rPr lang="en-GB" altLang="en-US" i="1"/>
              <a:t>Pride and Prejudice  </a:t>
            </a:r>
            <a:r>
              <a:rPr lang="en-GB" altLang="en-US"/>
              <a:t>1796 (Pub. 1813)</a:t>
            </a:r>
          </a:p>
          <a:p>
            <a:r>
              <a:rPr lang="en-GB" altLang="en-US" i="1"/>
              <a:t>Sense and Sensibility  </a:t>
            </a:r>
            <a:r>
              <a:rPr lang="en-GB" altLang="en-US"/>
              <a:t>1797 (Pub. 1811)</a:t>
            </a:r>
          </a:p>
          <a:p>
            <a:r>
              <a:rPr lang="en-GB" altLang="en-US" i="1"/>
              <a:t>Northhanger Abbey  </a:t>
            </a:r>
            <a:r>
              <a:rPr lang="en-GB" altLang="en-US"/>
              <a:t>1798  (Pub. 1818)</a:t>
            </a:r>
          </a:p>
          <a:p>
            <a:r>
              <a:rPr lang="en-GB" altLang="en-US" i="1"/>
              <a:t>Mansfield Park  </a:t>
            </a:r>
            <a:r>
              <a:rPr lang="en-GB" altLang="en-US"/>
              <a:t>(Pub. 1814)</a:t>
            </a:r>
          </a:p>
          <a:p>
            <a:r>
              <a:rPr lang="en-GB" altLang="en-US" i="1"/>
              <a:t>Emma </a:t>
            </a:r>
            <a:r>
              <a:rPr lang="en-GB" altLang="en-US"/>
              <a:t>(Pub. 1815)</a:t>
            </a:r>
          </a:p>
          <a:p>
            <a:r>
              <a:rPr lang="en-GB" altLang="en-US" i="1"/>
              <a:t>Persuasion </a:t>
            </a:r>
            <a:r>
              <a:rPr lang="en-GB" altLang="en-US"/>
              <a:t>(Pub. 1818)</a:t>
            </a:r>
            <a:endParaRPr lang="en-GB" altLang="en-US" i="1"/>
          </a:p>
          <a:p>
            <a:endParaRPr lang="en-GB"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AFEA7BEE-3CE2-45DC-A36B-5D3F92B19746}"/>
              </a:ext>
            </a:extLst>
          </p:cNvPr>
          <p:cNvSpPr>
            <a:spLocks noGrp="1"/>
          </p:cNvSpPr>
          <p:nvPr>
            <p:ph type="sldNum" sz="quarter" idx="12"/>
          </p:nvPr>
        </p:nvSpPr>
        <p:spPr/>
        <p:txBody>
          <a:bodyPr/>
          <a:lstStyle/>
          <a:p>
            <a:fld id="{F0B0EB7A-1A50-4FAA-A92A-BACBE7850088}" type="slidenum">
              <a:rPr lang="fr-FR" altLang="en-US"/>
              <a:pPr/>
              <a:t>11</a:t>
            </a:fld>
            <a:endParaRPr lang="fr-FR" altLang="en-US"/>
          </a:p>
        </p:txBody>
      </p:sp>
      <p:sp>
        <p:nvSpPr>
          <p:cNvPr id="47106" name="Rectangle 2">
            <a:extLst>
              <a:ext uri="{FF2B5EF4-FFF2-40B4-BE49-F238E27FC236}">
                <a16:creationId xmlns:a16="http://schemas.microsoft.com/office/drawing/2014/main" id="{A078FA0A-06E1-86BC-9DD6-553D6799E3F8}"/>
              </a:ext>
            </a:extLst>
          </p:cNvPr>
          <p:cNvSpPr>
            <a:spLocks noGrp="1"/>
          </p:cNvSpPr>
          <p:nvPr>
            <p:ph type="title"/>
          </p:nvPr>
        </p:nvSpPr>
        <p:spPr/>
        <p:txBody>
          <a:bodyPr/>
          <a:lstStyle/>
          <a:p>
            <a:r>
              <a:rPr lang="en-GB" altLang="en-US"/>
              <a:t>Jane Austen Quotes.</a:t>
            </a:r>
          </a:p>
        </p:txBody>
      </p:sp>
      <p:sp>
        <p:nvSpPr>
          <p:cNvPr id="47107" name="Rectangle 3">
            <a:extLst>
              <a:ext uri="{FF2B5EF4-FFF2-40B4-BE49-F238E27FC236}">
                <a16:creationId xmlns:a16="http://schemas.microsoft.com/office/drawing/2014/main" id="{5B3B46D1-9C06-3520-58EF-B28706714174}"/>
              </a:ext>
            </a:extLst>
          </p:cNvPr>
          <p:cNvSpPr>
            <a:spLocks noGrp="1"/>
          </p:cNvSpPr>
          <p:nvPr>
            <p:ph type="body" idx="1"/>
          </p:nvPr>
        </p:nvSpPr>
        <p:spPr/>
        <p:txBody>
          <a:bodyPr/>
          <a:lstStyle/>
          <a:p>
            <a:pPr>
              <a:lnSpc>
                <a:spcPct val="90000"/>
              </a:lnSpc>
            </a:pPr>
            <a:r>
              <a:rPr lang="en-GB" altLang="en-US" sz="2400"/>
              <a:t>“A lady's imagination is very rapid; it jumps from admiration to love, from love to matrimony in a moment.” </a:t>
            </a:r>
          </a:p>
          <a:p>
            <a:pPr>
              <a:lnSpc>
                <a:spcPct val="90000"/>
              </a:lnSpc>
            </a:pPr>
            <a:br>
              <a:rPr lang="en-GB" altLang="en-US" sz="2400"/>
            </a:br>
            <a:r>
              <a:rPr lang="en-GB" altLang="en-US" sz="2400"/>
              <a:t>“A large income is the best recipe for happiness I ever heard of.” </a:t>
            </a:r>
          </a:p>
          <a:p>
            <a:pPr>
              <a:lnSpc>
                <a:spcPct val="90000"/>
              </a:lnSpc>
            </a:pPr>
            <a:br>
              <a:rPr lang="en-GB" altLang="en-US" sz="2400"/>
            </a:br>
            <a:r>
              <a:rPr lang="en-GB" altLang="en-US" sz="2400"/>
              <a:t>“An engaged woman is always more agreeable than a disengaged. She is satisfied with herself. Her cares are over, and she feels that she may exert all her powers of pleasing without suspicion. All is safe with a lady engaged; no harm can be done.” </a:t>
            </a:r>
            <a:br>
              <a:rPr lang="en-GB" altLang="en-US" sz="2400"/>
            </a:br>
            <a:endParaRPr lang="en-GB" alt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9F9026EB-8BC2-481F-194A-60F31A558DDD}"/>
              </a:ext>
            </a:extLst>
          </p:cNvPr>
          <p:cNvSpPr>
            <a:spLocks noGrp="1"/>
          </p:cNvSpPr>
          <p:nvPr>
            <p:ph type="sldNum" sz="quarter" idx="12"/>
          </p:nvPr>
        </p:nvSpPr>
        <p:spPr/>
        <p:txBody>
          <a:bodyPr/>
          <a:lstStyle/>
          <a:p>
            <a:fld id="{051BA582-AB6E-4D65-A8B1-C574C3F3337A}" type="slidenum">
              <a:rPr lang="fr-FR" altLang="en-US"/>
              <a:pPr/>
              <a:t>12</a:t>
            </a:fld>
            <a:endParaRPr lang="fr-FR" altLang="en-US"/>
          </a:p>
        </p:txBody>
      </p:sp>
      <p:sp>
        <p:nvSpPr>
          <p:cNvPr id="49154" name="Rectangle 2">
            <a:extLst>
              <a:ext uri="{FF2B5EF4-FFF2-40B4-BE49-F238E27FC236}">
                <a16:creationId xmlns:a16="http://schemas.microsoft.com/office/drawing/2014/main" id="{231A13A1-E026-F27B-2CC4-6E6E79F17E33}"/>
              </a:ext>
            </a:extLst>
          </p:cNvPr>
          <p:cNvSpPr>
            <a:spLocks noGrp="1"/>
          </p:cNvSpPr>
          <p:nvPr>
            <p:ph type="title"/>
          </p:nvPr>
        </p:nvSpPr>
        <p:spPr/>
        <p:txBody>
          <a:bodyPr/>
          <a:lstStyle/>
          <a:p>
            <a:r>
              <a:rPr lang="en-GB" altLang="en-US"/>
              <a:t>Irony</a:t>
            </a:r>
          </a:p>
        </p:txBody>
      </p:sp>
      <p:sp>
        <p:nvSpPr>
          <p:cNvPr id="49155" name="Rectangle 3">
            <a:extLst>
              <a:ext uri="{FF2B5EF4-FFF2-40B4-BE49-F238E27FC236}">
                <a16:creationId xmlns:a16="http://schemas.microsoft.com/office/drawing/2014/main" id="{29B903EF-8627-10A4-C405-1238B8844B12}"/>
              </a:ext>
            </a:extLst>
          </p:cNvPr>
          <p:cNvSpPr>
            <a:spLocks noGrp="1"/>
          </p:cNvSpPr>
          <p:nvPr>
            <p:ph type="body" idx="1"/>
          </p:nvPr>
        </p:nvSpPr>
        <p:spPr/>
        <p:txBody>
          <a:bodyPr/>
          <a:lstStyle/>
          <a:p>
            <a:pPr>
              <a:lnSpc>
                <a:spcPct val="90000"/>
              </a:lnSpc>
            </a:pPr>
            <a:r>
              <a:rPr lang="en-GB" altLang="en-US" sz="2400"/>
              <a:t>As in many of </a:t>
            </a:r>
            <a:r>
              <a:rPr lang="en-GB" altLang="en-US" sz="2400" b="1"/>
              <a:t>Austen</a:t>
            </a:r>
            <a:r>
              <a:rPr lang="en-GB" altLang="en-US" sz="2400"/>
              <a:t>’s other novels, </a:t>
            </a:r>
            <a:r>
              <a:rPr lang="en-GB" altLang="en-US" sz="2400" b="1"/>
              <a:t>irony</a:t>
            </a:r>
            <a:r>
              <a:rPr lang="en-GB" altLang="en-US" sz="2400"/>
              <a:t> is employed in </a:t>
            </a:r>
            <a:r>
              <a:rPr lang="en-GB" altLang="en-US" sz="2400" i="1"/>
              <a:t>Pride and Prejudice</a:t>
            </a:r>
            <a:r>
              <a:rPr lang="en-GB" altLang="en-US" sz="2400"/>
              <a:t> as the lens through which society and human nature are viewed. Through the novel, </a:t>
            </a:r>
            <a:r>
              <a:rPr lang="en-GB" altLang="en-US" sz="2400" b="1"/>
              <a:t>Austen</a:t>
            </a:r>
            <a:r>
              <a:rPr lang="en-GB" altLang="en-US" sz="2400"/>
              <a:t> studies social relationships in the limited society of a country neighbourhood and investigates them in detail with an often ironic and humorous eye. Note her presentation of Mr. and Mrs. Bennet, for example. Their contrasting temperaments are first shown through their manner of conversation; Mrs. Bennet chatters on while Mr. Bennet counters her talk with mildly sarcastic statements, the mocking tone of which Mrs. Bennet completely misses.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97708332-08F7-06B9-EDC3-D755EB57C65C}"/>
              </a:ext>
            </a:extLst>
          </p:cNvPr>
          <p:cNvSpPr>
            <a:spLocks noGrp="1"/>
          </p:cNvSpPr>
          <p:nvPr>
            <p:ph type="sldNum" sz="quarter" idx="12"/>
          </p:nvPr>
        </p:nvSpPr>
        <p:spPr/>
        <p:txBody>
          <a:bodyPr/>
          <a:lstStyle/>
          <a:p>
            <a:fld id="{69BE807B-2B6D-4890-9AD4-88D8879AD672}" type="slidenum">
              <a:rPr lang="fr-FR" altLang="en-US"/>
              <a:pPr/>
              <a:t>13</a:t>
            </a:fld>
            <a:endParaRPr lang="fr-FR" altLang="en-US"/>
          </a:p>
        </p:txBody>
      </p:sp>
      <p:sp>
        <p:nvSpPr>
          <p:cNvPr id="51202" name="Rectangle 2">
            <a:extLst>
              <a:ext uri="{FF2B5EF4-FFF2-40B4-BE49-F238E27FC236}">
                <a16:creationId xmlns:a16="http://schemas.microsoft.com/office/drawing/2014/main" id="{7CB54BDC-E722-77B5-E03F-355A24305411}"/>
              </a:ext>
            </a:extLst>
          </p:cNvPr>
          <p:cNvSpPr>
            <a:spLocks noGrp="1"/>
          </p:cNvSpPr>
          <p:nvPr>
            <p:ph type="title" idx="4294967295"/>
          </p:nvPr>
        </p:nvSpPr>
        <p:spPr>
          <a:xfrm>
            <a:off x="0" y="274638"/>
            <a:ext cx="8229600" cy="1143000"/>
          </a:xfrm>
        </p:spPr>
        <p:txBody>
          <a:bodyPr/>
          <a:lstStyle/>
          <a:p>
            <a:r>
              <a:rPr lang="en-GB" altLang="en-US"/>
              <a:t>Social Customs</a:t>
            </a:r>
          </a:p>
        </p:txBody>
      </p:sp>
      <p:sp>
        <p:nvSpPr>
          <p:cNvPr id="51203" name="Rectangle 3">
            <a:extLst>
              <a:ext uri="{FF2B5EF4-FFF2-40B4-BE49-F238E27FC236}">
                <a16:creationId xmlns:a16="http://schemas.microsoft.com/office/drawing/2014/main" id="{592097FC-5E8A-A7BD-B7EB-48B3B735EDFA}"/>
              </a:ext>
            </a:extLst>
          </p:cNvPr>
          <p:cNvSpPr>
            <a:spLocks noGrp="1"/>
          </p:cNvSpPr>
          <p:nvPr>
            <p:ph type="body" sz="half" idx="4294967295"/>
          </p:nvPr>
        </p:nvSpPr>
        <p:spPr>
          <a:xfrm>
            <a:off x="468313" y="1600200"/>
            <a:ext cx="4103687" cy="4525963"/>
          </a:xfrm>
        </p:spPr>
        <p:txBody>
          <a:bodyPr/>
          <a:lstStyle/>
          <a:p>
            <a:pPr>
              <a:lnSpc>
                <a:spcPct val="90000"/>
              </a:lnSpc>
            </a:pPr>
            <a:r>
              <a:rPr lang="en-GB" altLang="en-US" sz="2000"/>
              <a:t>Dances figure prominently in Jane Austen’s novels. Whether performed in public assembly rooms in Meryton or in private at the Netherfield Ball, dances offered social opportunities for young people to mix and mingle and converse in an acceptable fashion. In an era when a young lady of good breeding was strictly chaperoned and escorted everywhere she went, she would find it difficult during a routine day to meet privately with a single gentleman, even one who was courting her. </a:t>
            </a:r>
          </a:p>
        </p:txBody>
      </p:sp>
      <p:pic>
        <p:nvPicPr>
          <p:cNvPr id="51206" name="Picture 6">
            <a:extLst>
              <a:ext uri="{FF2B5EF4-FFF2-40B4-BE49-F238E27FC236}">
                <a16:creationId xmlns:a16="http://schemas.microsoft.com/office/drawing/2014/main" id="{3FA47D21-31AB-1621-4E89-EA16DEF0D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916113"/>
            <a:ext cx="4057650" cy="3676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BA3F14B6-17A7-C12C-3467-08E20BDE6716}"/>
              </a:ext>
            </a:extLst>
          </p:cNvPr>
          <p:cNvSpPr>
            <a:spLocks noGrp="1"/>
          </p:cNvSpPr>
          <p:nvPr>
            <p:ph type="sldNum" sz="quarter" idx="12"/>
          </p:nvPr>
        </p:nvSpPr>
        <p:spPr/>
        <p:txBody>
          <a:bodyPr/>
          <a:lstStyle/>
          <a:p>
            <a:fld id="{E221BF09-BFFA-42DA-8BE5-1C0C02CCA127}" type="slidenum">
              <a:rPr lang="fr-FR" altLang="en-US"/>
              <a:pPr/>
              <a:t>14</a:t>
            </a:fld>
            <a:endParaRPr lang="fr-FR" altLang="en-US"/>
          </a:p>
        </p:txBody>
      </p:sp>
      <p:sp>
        <p:nvSpPr>
          <p:cNvPr id="54275" name="Rectangle 3">
            <a:extLst>
              <a:ext uri="{FF2B5EF4-FFF2-40B4-BE49-F238E27FC236}">
                <a16:creationId xmlns:a16="http://schemas.microsoft.com/office/drawing/2014/main" id="{BE8F90A2-BA31-7FE3-AB91-619896CA40A2}"/>
              </a:ext>
            </a:extLst>
          </p:cNvPr>
          <p:cNvSpPr>
            <a:spLocks noGrp="1"/>
          </p:cNvSpPr>
          <p:nvPr>
            <p:ph type="body" idx="4294967295"/>
          </p:nvPr>
        </p:nvSpPr>
        <p:spPr>
          <a:xfrm>
            <a:off x="0" y="1600200"/>
            <a:ext cx="8229600" cy="4525963"/>
          </a:xfrm>
        </p:spPr>
        <p:txBody>
          <a:bodyPr/>
          <a:lstStyle/>
          <a:p>
            <a:r>
              <a:rPr lang="en-GB" altLang="en-US" sz="2800"/>
              <a:t>Since a dance would often last for half an hour, the dancers had ample time to converse, flirt, and even touch one another in an accepted manner. A gentleman would, of course, never ask a young lady to dance unless he was first introduced to her. During this era people were often judged for their ability to dance skilfully, and a gentleman was pressured to cut a fine figure on the dance floor. Look out for Mr Collins’ dancing technique in the novel!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46C82215-21AA-35F2-52C7-C15D1FE906AB}"/>
              </a:ext>
            </a:extLst>
          </p:cNvPr>
          <p:cNvSpPr>
            <a:spLocks noGrp="1"/>
          </p:cNvSpPr>
          <p:nvPr>
            <p:ph type="sldNum" sz="quarter" idx="12"/>
          </p:nvPr>
        </p:nvSpPr>
        <p:spPr/>
        <p:txBody>
          <a:bodyPr/>
          <a:lstStyle/>
          <a:p>
            <a:fld id="{537F3999-DC00-40FB-8641-1580545A7BE2}" type="slidenum">
              <a:rPr lang="fr-FR" altLang="en-US"/>
              <a:pPr/>
              <a:t>15</a:t>
            </a:fld>
            <a:endParaRPr lang="fr-FR" altLang="en-US"/>
          </a:p>
        </p:txBody>
      </p:sp>
      <p:sp>
        <p:nvSpPr>
          <p:cNvPr id="56323" name="Rectangle 3">
            <a:extLst>
              <a:ext uri="{FF2B5EF4-FFF2-40B4-BE49-F238E27FC236}">
                <a16:creationId xmlns:a16="http://schemas.microsoft.com/office/drawing/2014/main" id="{FC79A879-0603-4D52-E72B-AC2DF1D2D32E}"/>
              </a:ext>
            </a:extLst>
          </p:cNvPr>
          <p:cNvSpPr>
            <a:spLocks noGrp="1"/>
          </p:cNvSpPr>
          <p:nvPr>
            <p:ph type="body" idx="4294967295"/>
          </p:nvPr>
        </p:nvSpPr>
        <p:spPr>
          <a:xfrm>
            <a:off x="0" y="1600200"/>
            <a:ext cx="8229600" cy="4525963"/>
          </a:xfrm>
        </p:spPr>
        <p:txBody>
          <a:bodyPr/>
          <a:lstStyle/>
          <a:p>
            <a:pPr>
              <a:lnSpc>
                <a:spcPct val="90000"/>
              </a:lnSpc>
            </a:pPr>
            <a:r>
              <a:rPr lang="en-GB" altLang="en-US" sz="2400"/>
              <a:t>Regency social manners were all politeness and gentility.  There was protocol for every social interaction; down to the way a woman holds her fan to indicate her interest in a gentleman.  The social hierarchy was the core of everything, and everyone knew their place, whether they agreed with it or not.  Women largely did not inherit wealth, nor were they openly allowed to find their own means; so marriage was one of the few options she had to secure a comfortable future.  A marriage based on love was rarely an option for a Regency woman, income was the first consideration.  It is probably why this period yielded some of the best literary romance available today.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03E5016C-5AC1-38C2-5D28-8D8119489D9F}"/>
              </a:ext>
            </a:extLst>
          </p:cNvPr>
          <p:cNvSpPr>
            <a:spLocks noGrp="1"/>
          </p:cNvSpPr>
          <p:nvPr>
            <p:ph type="sldNum" sz="quarter" idx="12"/>
          </p:nvPr>
        </p:nvSpPr>
        <p:spPr/>
        <p:txBody>
          <a:bodyPr/>
          <a:lstStyle/>
          <a:p>
            <a:fld id="{C08F44FF-E1AA-4F30-8FDB-75F4BCC6A9E3}" type="slidenum">
              <a:rPr lang="fr-FR" altLang="en-US"/>
              <a:pPr/>
              <a:t>16</a:t>
            </a:fld>
            <a:endParaRPr lang="fr-FR" altLang="en-US"/>
          </a:p>
        </p:txBody>
      </p:sp>
      <p:sp>
        <p:nvSpPr>
          <p:cNvPr id="58370" name="Rectangle 2">
            <a:extLst>
              <a:ext uri="{FF2B5EF4-FFF2-40B4-BE49-F238E27FC236}">
                <a16:creationId xmlns:a16="http://schemas.microsoft.com/office/drawing/2014/main" id="{4AC0339B-590F-32B8-EEA1-A338BAB364C7}"/>
              </a:ext>
            </a:extLst>
          </p:cNvPr>
          <p:cNvSpPr>
            <a:spLocks noGrp="1"/>
          </p:cNvSpPr>
          <p:nvPr>
            <p:ph type="title"/>
          </p:nvPr>
        </p:nvSpPr>
        <p:spPr/>
        <p:txBody>
          <a:bodyPr/>
          <a:lstStyle/>
          <a:p>
            <a:r>
              <a:rPr lang="en-GB" altLang="en-US"/>
              <a:t>Women and Marriage</a:t>
            </a:r>
          </a:p>
        </p:txBody>
      </p:sp>
      <p:sp>
        <p:nvSpPr>
          <p:cNvPr id="58371" name="Rectangle 3">
            <a:extLst>
              <a:ext uri="{FF2B5EF4-FFF2-40B4-BE49-F238E27FC236}">
                <a16:creationId xmlns:a16="http://schemas.microsoft.com/office/drawing/2014/main" id="{BAEB68A4-083F-4972-2A3C-CB6DBD74FBB2}"/>
              </a:ext>
            </a:extLst>
          </p:cNvPr>
          <p:cNvSpPr>
            <a:spLocks noGrp="1"/>
          </p:cNvSpPr>
          <p:nvPr>
            <p:ph type="body" idx="1"/>
          </p:nvPr>
        </p:nvSpPr>
        <p:spPr/>
        <p:txBody>
          <a:bodyPr/>
          <a:lstStyle/>
          <a:p>
            <a:r>
              <a:rPr lang="en-GB" altLang="en-US">
                <a:hlinkClick r:id="rId3"/>
              </a:rPr>
              <a:t>http://www.pemberley.com/janeinfo/pptopic2.html#protofem3</a:t>
            </a:r>
            <a:endParaRPr lang="en-GB" altLang="en-US"/>
          </a:p>
          <a:p>
            <a:endParaRPr lang="en-GB"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C2FC6489-8325-9A07-B625-89972B518993}"/>
              </a:ext>
            </a:extLst>
          </p:cNvPr>
          <p:cNvSpPr>
            <a:spLocks noGrp="1"/>
          </p:cNvSpPr>
          <p:nvPr>
            <p:ph type="sldNum" sz="quarter" idx="12"/>
          </p:nvPr>
        </p:nvSpPr>
        <p:spPr/>
        <p:txBody>
          <a:bodyPr/>
          <a:lstStyle/>
          <a:p>
            <a:fld id="{57E21C0F-18E8-4CBA-BAEB-76996100C3B6}" type="slidenum">
              <a:rPr lang="fr-FR" altLang="en-US"/>
              <a:pPr/>
              <a:t>17</a:t>
            </a:fld>
            <a:endParaRPr lang="fr-FR" altLang="en-US"/>
          </a:p>
        </p:txBody>
      </p:sp>
      <p:sp>
        <p:nvSpPr>
          <p:cNvPr id="60418" name="Text Box 2">
            <a:extLst>
              <a:ext uri="{FF2B5EF4-FFF2-40B4-BE49-F238E27FC236}">
                <a16:creationId xmlns:a16="http://schemas.microsoft.com/office/drawing/2014/main" id="{86BCFEDE-2B63-CA29-04BA-2C8C6207F932}"/>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a:cs typeface="Arial" panose="020B0604020202020204" pitchFamily="34" charset="0"/>
              </a:rPr>
              <a:t>This powerpoint was kindly donated to </a:t>
            </a:r>
            <a:r>
              <a:rPr lang="en-GB" altLang="en-US" sz="2400">
                <a:cs typeface="Arial" panose="020B0604020202020204" pitchFamily="34" charset="0"/>
                <a:hlinkClick r:id="rId2"/>
              </a:rPr>
              <a:t>www.worldofteaching.com</a:t>
            </a:r>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r>
              <a:rPr lang="en-GB" altLang="en-US" sz="2400">
                <a:cs typeface="Arial" panose="020B0604020202020204" pitchFamily="34" charset="0"/>
                <a:hlinkClick r:id="rId2"/>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287DC2C3-E129-39B8-2FB9-C3FDA74A1867}"/>
              </a:ext>
            </a:extLst>
          </p:cNvPr>
          <p:cNvSpPr>
            <a:spLocks noGrp="1"/>
          </p:cNvSpPr>
          <p:nvPr>
            <p:ph type="sldNum" sz="quarter" idx="12"/>
          </p:nvPr>
        </p:nvSpPr>
        <p:spPr/>
        <p:txBody>
          <a:bodyPr/>
          <a:lstStyle/>
          <a:p>
            <a:fld id="{0094193E-2FE4-41C2-89E4-FEC45D4CE5D7}" type="slidenum">
              <a:rPr lang="fr-FR" altLang="en-US"/>
              <a:pPr/>
              <a:t>2</a:t>
            </a:fld>
            <a:endParaRPr lang="fr-FR" altLang="en-US"/>
          </a:p>
        </p:txBody>
      </p:sp>
      <p:sp>
        <p:nvSpPr>
          <p:cNvPr id="3074" name="Titre 1">
            <a:extLst>
              <a:ext uri="{FF2B5EF4-FFF2-40B4-BE49-F238E27FC236}">
                <a16:creationId xmlns:a16="http://schemas.microsoft.com/office/drawing/2014/main" id="{00444961-AEF4-E9B9-DD4D-D67D2933CB8E}"/>
              </a:ext>
            </a:extLst>
          </p:cNvPr>
          <p:cNvSpPr>
            <a:spLocks noGrp="1"/>
          </p:cNvSpPr>
          <p:nvPr>
            <p:ph type="title"/>
          </p:nvPr>
        </p:nvSpPr>
        <p:spPr/>
        <p:txBody>
          <a:bodyPr/>
          <a:lstStyle/>
          <a:p>
            <a:r>
              <a:rPr lang="fr-FR" altLang="en-US">
                <a:solidFill>
                  <a:schemeClr val="bg1"/>
                </a:solidFill>
              </a:rPr>
              <a:t>Biography</a:t>
            </a:r>
          </a:p>
        </p:txBody>
      </p:sp>
      <p:sp>
        <p:nvSpPr>
          <p:cNvPr id="3076" name="Rectangle 4">
            <a:extLst>
              <a:ext uri="{FF2B5EF4-FFF2-40B4-BE49-F238E27FC236}">
                <a16:creationId xmlns:a16="http://schemas.microsoft.com/office/drawing/2014/main" id="{F12BD68D-DF9A-CB69-084F-26C598519EFB}"/>
              </a:ext>
            </a:extLst>
          </p:cNvPr>
          <p:cNvSpPr>
            <a:spLocks noGrp="1"/>
          </p:cNvSpPr>
          <p:nvPr>
            <p:ph type="body" idx="4294967295"/>
          </p:nvPr>
        </p:nvSpPr>
        <p:spPr/>
        <p:txBody>
          <a:bodyPr/>
          <a:lstStyle/>
          <a:p>
            <a:r>
              <a:rPr lang="en-GB" altLang="en-US"/>
              <a:t>Jane Austen was born on 16</a:t>
            </a:r>
            <a:r>
              <a:rPr lang="en-GB" altLang="en-US" baseline="30000"/>
              <a:t>th</a:t>
            </a:r>
            <a:r>
              <a:rPr lang="en-GB" altLang="en-US"/>
              <a:t> December 1775, at Steventon in Hampshire, where her father, the Rev. George Austen, was rector.</a:t>
            </a:r>
          </a:p>
          <a:p>
            <a:endParaRPr lang="en-GB" altLang="en-US"/>
          </a:p>
          <a:p>
            <a:r>
              <a:rPr lang="en-GB" altLang="en-US"/>
              <a:t>Her mother was Cassandra Leigh.</a:t>
            </a:r>
          </a:p>
          <a:p>
            <a:endParaRPr lang="en-GB" altLang="en-US"/>
          </a:p>
          <a:p>
            <a:r>
              <a:rPr lang="en-GB" altLang="en-US"/>
              <a:t>Jane Austen died on July 18</a:t>
            </a:r>
            <a:r>
              <a:rPr lang="en-GB" altLang="en-US" baseline="30000"/>
              <a:t>th</a:t>
            </a:r>
            <a:r>
              <a:rPr lang="en-GB" altLang="en-US"/>
              <a:t>, 1817.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9F7BEDE9-FF63-E1D5-0FEF-1513074B8CD7}"/>
              </a:ext>
            </a:extLst>
          </p:cNvPr>
          <p:cNvSpPr>
            <a:spLocks noGrp="1"/>
          </p:cNvSpPr>
          <p:nvPr>
            <p:ph type="sldNum" sz="quarter" idx="12"/>
          </p:nvPr>
        </p:nvSpPr>
        <p:spPr/>
        <p:txBody>
          <a:bodyPr/>
          <a:lstStyle/>
          <a:p>
            <a:fld id="{23C8F3A9-1A0F-420F-9844-BC3C20567B0D}" type="slidenum">
              <a:rPr lang="fr-FR" altLang="en-US"/>
              <a:pPr/>
              <a:t>3</a:t>
            </a:fld>
            <a:endParaRPr lang="fr-FR" altLang="en-US"/>
          </a:p>
        </p:txBody>
      </p:sp>
      <p:pic>
        <p:nvPicPr>
          <p:cNvPr id="4101" name="Picture 5">
            <a:extLst>
              <a:ext uri="{FF2B5EF4-FFF2-40B4-BE49-F238E27FC236}">
                <a16:creationId xmlns:a16="http://schemas.microsoft.com/office/drawing/2014/main" id="{EF46567C-3524-EAC5-AF8A-8BA86FE59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88913"/>
            <a:ext cx="4735513" cy="6313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11D29AC0-DAB1-2C2C-B651-CD100537E340}"/>
              </a:ext>
            </a:extLst>
          </p:cNvPr>
          <p:cNvSpPr>
            <a:spLocks noGrp="1"/>
          </p:cNvSpPr>
          <p:nvPr>
            <p:ph type="sldNum" sz="quarter" idx="12"/>
          </p:nvPr>
        </p:nvSpPr>
        <p:spPr/>
        <p:txBody>
          <a:bodyPr/>
          <a:lstStyle/>
          <a:p>
            <a:fld id="{17EF66D8-4043-4398-A326-F1021146BB84}" type="slidenum">
              <a:rPr lang="fr-FR" altLang="en-US"/>
              <a:pPr/>
              <a:t>4</a:t>
            </a:fld>
            <a:endParaRPr lang="fr-FR" altLang="en-US"/>
          </a:p>
        </p:txBody>
      </p:sp>
      <p:sp>
        <p:nvSpPr>
          <p:cNvPr id="30723" name="Rectangle 3">
            <a:extLst>
              <a:ext uri="{FF2B5EF4-FFF2-40B4-BE49-F238E27FC236}">
                <a16:creationId xmlns:a16="http://schemas.microsoft.com/office/drawing/2014/main" id="{E0E6322A-4EEC-9A6E-5B14-6300FCBE4276}"/>
              </a:ext>
            </a:extLst>
          </p:cNvPr>
          <p:cNvSpPr>
            <a:spLocks noGrp="1"/>
          </p:cNvSpPr>
          <p:nvPr>
            <p:ph type="body" idx="4294967295"/>
          </p:nvPr>
        </p:nvSpPr>
        <p:spPr>
          <a:xfrm>
            <a:off x="0" y="1600200"/>
            <a:ext cx="8229600" cy="4525963"/>
          </a:xfrm>
        </p:spPr>
        <p:txBody>
          <a:bodyPr/>
          <a:lstStyle/>
          <a:p>
            <a:pPr>
              <a:lnSpc>
                <a:spcPct val="90000"/>
              </a:lnSpc>
            </a:pPr>
            <a:r>
              <a:rPr lang="en-GB" altLang="en-US"/>
              <a:t>The Austens were moderately well off.  They kept a carriage and pair and ‘enjoyed … some of the considerations usually awarded to landed proprietors’.</a:t>
            </a:r>
          </a:p>
          <a:p>
            <a:pPr>
              <a:lnSpc>
                <a:spcPct val="90000"/>
              </a:lnSpc>
            </a:pPr>
            <a:endParaRPr lang="en-GB" altLang="en-US"/>
          </a:p>
          <a:p>
            <a:pPr>
              <a:lnSpc>
                <a:spcPct val="90000"/>
              </a:lnSpc>
            </a:pPr>
            <a:r>
              <a:rPr lang="en-GB" altLang="en-US"/>
              <a:t>The household was lively and bookish.</a:t>
            </a:r>
          </a:p>
          <a:p>
            <a:pPr>
              <a:lnSpc>
                <a:spcPct val="90000"/>
              </a:lnSpc>
            </a:pPr>
            <a:endParaRPr lang="en-GB" altLang="en-US"/>
          </a:p>
          <a:p>
            <a:pPr>
              <a:lnSpc>
                <a:spcPct val="90000"/>
              </a:lnSpc>
            </a:pPr>
            <a:r>
              <a:rPr lang="en-GB" altLang="en-US"/>
              <a:t>The family also enjoyed writing and performing plays for evening entertainment.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BF8269BC-6249-12D8-48B5-AE90723BCD3B}"/>
              </a:ext>
            </a:extLst>
          </p:cNvPr>
          <p:cNvSpPr>
            <a:spLocks noGrp="1"/>
          </p:cNvSpPr>
          <p:nvPr>
            <p:ph type="sldNum" sz="quarter" idx="12"/>
          </p:nvPr>
        </p:nvSpPr>
        <p:spPr/>
        <p:txBody>
          <a:bodyPr/>
          <a:lstStyle/>
          <a:p>
            <a:fld id="{883CA02E-290E-414F-81F4-F212B1A81422}" type="slidenum">
              <a:rPr lang="fr-FR" altLang="en-US"/>
              <a:pPr/>
              <a:t>5</a:t>
            </a:fld>
            <a:endParaRPr lang="fr-FR" altLang="en-US"/>
          </a:p>
        </p:txBody>
      </p:sp>
      <p:sp>
        <p:nvSpPr>
          <p:cNvPr id="32771" name="Rectangle 3">
            <a:extLst>
              <a:ext uri="{FF2B5EF4-FFF2-40B4-BE49-F238E27FC236}">
                <a16:creationId xmlns:a16="http://schemas.microsoft.com/office/drawing/2014/main" id="{5F6EF697-CC10-8271-7009-AAFDDE329FFB}"/>
              </a:ext>
            </a:extLst>
          </p:cNvPr>
          <p:cNvSpPr>
            <a:spLocks noGrp="1"/>
          </p:cNvSpPr>
          <p:nvPr>
            <p:ph type="body" idx="4294967295"/>
          </p:nvPr>
        </p:nvSpPr>
        <p:spPr>
          <a:xfrm>
            <a:off x="0" y="1600200"/>
            <a:ext cx="8229600" cy="4525963"/>
          </a:xfrm>
        </p:spPr>
        <p:txBody>
          <a:bodyPr/>
          <a:lstStyle/>
          <a:p>
            <a:r>
              <a:rPr lang="en-GB" altLang="en-US"/>
              <a:t>When young she went to balls and picnics, and paid visits like any other girl of her class.</a:t>
            </a:r>
          </a:p>
          <a:p>
            <a:endParaRPr lang="en-GB" altLang="en-US"/>
          </a:p>
          <a:p>
            <a:r>
              <a:rPr lang="en-GB" altLang="en-US"/>
              <a:t>Once, it seems, she may have been seriously in love, but the man died.</a:t>
            </a:r>
          </a:p>
          <a:p>
            <a:endParaRPr lang="en-GB" altLang="en-US"/>
          </a:p>
          <a:p>
            <a:r>
              <a:rPr lang="en-GB" altLang="en-US"/>
              <a:t>She never married.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9A103930-DC06-D535-205F-C8F2EF4D96A2}"/>
              </a:ext>
            </a:extLst>
          </p:cNvPr>
          <p:cNvSpPr>
            <a:spLocks noGrp="1"/>
          </p:cNvSpPr>
          <p:nvPr>
            <p:ph type="sldNum" sz="quarter" idx="12"/>
          </p:nvPr>
        </p:nvSpPr>
        <p:spPr/>
        <p:txBody>
          <a:bodyPr/>
          <a:lstStyle/>
          <a:p>
            <a:fld id="{E1B51CCD-CBB3-419D-A66E-52E6889EABE8}" type="slidenum">
              <a:rPr lang="fr-FR" altLang="en-US"/>
              <a:pPr/>
              <a:t>6</a:t>
            </a:fld>
            <a:endParaRPr lang="fr-FR" altLang="en-US"/>
          </a:p>
        </p:txBody>
      </p:sp>
      <p:sp>
        <p:nvSpPr>
          <p:cNvPr id="34824" name="Rectangle 8">
            <a:extLst>
              <a:ext uri="{FF2B5EF4-FFF2-40B4-BE49-F238E27FC236}">
                <a16:creationId xmlns:a16="http://schemas.microsoft.com/office/drawing/2014/main" id="{495C80B9-D6AA-6F2B-0DD2-DA440FDE8064}"/>
              </a:ext>
            </a:extLst>
          </p:cNvPr>
          <p:cNvSpPr>
            <a:spLocks noGrp="1"/>
          </p:cNvSpPr>
          <p:nvPr>
            <p:ph type="body" sz="half" idx="4294967295"/>
          </p:nvPr>
        </p:nvSpPr>
        <p:spPr>
          <a:xfrm>
            <a:off x="5105400" y="1600200"/>
            <a:ext cx="4038600" cy="4525963"/>
          </a:xfrm>
        </p:spPr>
        <p:txBody>
          <a:bodyPr/>
          <a:lstStyle/>
          <a:p>
            <a:r>
              <a:rPr lang="en-GB" altLang="en-US" sz="2800"/>
              <a:t>This is a photograph of a coat worn by Jane Austen.</a:t>
            </a:r>
          </a:p>
          <a:p>
            <a:endParaRPr lang="en-GB" altLang="en-US" sz="2800"/>
          </a:p>
          <a:p>
            <a:r>
              <a:rPr lang="en-GB" altLang="en-US" sz="2800"/>
              <a:t>It gives an idea of the type of clothes worn by young ladies of the time.</a:t>
            </a:r>
          </a:p>
        </p:txBody>
      </p:sp>
      <p:pic>
        <p:nvPicPr>
          <p:cNvPr id="34821" name="Picture 5" descr="Back and front view of Pelisse Coat">
            <a:extLst>
              <a:ext uri="{FF2B5EF4-FFF2-40B4-BE49-F238E27FC236}">
                <a16:creationId xmlns:a16="http://schemas.microsoft.com/office/drawing/2014/main" id="{FE0BA129-F234-FE71-9E72-E29ABA13D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557338"/>
            <a:ext cx="3379787" cy="454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60DDC4F0-29F8-8B03-AABA-5D9C3252523D}"/>
              </a:ext>
            </a:extLst>
          </p:cNvPr>
          <p:cNvSpPr>
            <a:spLocks noGrp="1"/>
          </p:cNvSpPr>
          <p:nvPr>
            <p:ph type="sldNum" sz="quarter" idx="12"/>
          </p:nvPr>
        </p:nvSpPr>
        <p:spPr/>
        <p:txBody>
          <a:bodyPr/>
          <a:lstStyle/>
          <a:p>
            <a:fld id="{83264CC5-963F-41A4-AD6B-2AFB11644291}" type="slidenum">
              <a:rPr lang="fr-FR" altLang="en-US"/>
              <a:pPr/>
              <a:t>7</a:t>
            </a:fld>
            <a:endParaRPr lang="fr-FR" altLang="en-US"/>
          </a:p>
        </p:txBody>
      </p:sp>
      <p:sp>
        <p:nvSpPr>
          <p:cNvPr id="37890" name="Rectangle 2">
            <a:extLst>
              <a:ext uri="{FF2B5EF4-FFF2-40B4-BE49-F238E27FC236}">
                <a16:creationId xmlns:a16="http://schemas.microsoft.com/office/drawing/2014/main" id="{A62A0073-E9A4-C40F-30C5-A09A5A3F0FF6}"/>
              </a:ext>
            </a:extLst>
          </p:cNvPr>
          <p:cNvSpPr>
            <a:spLocks noGrp="1"/>
          </p:cNvSpPr>
          <p:nvPr>
            <p:ph type="title"/>
          </p:nvPr>
        </p:nvSpPr>
        <p:spPr/>
        <p:txBody>
          <a:bodyPr/>
          <a:lstStyle/>
          <a:p>
            <a:r>
              <a:rPr lang="en-GB" altLang="en-US"/>
              <a:t>Georgian Writer</a:t>
            </a:r>
          </a:p>
        </p:txBody>
      </p:sp>
      <p:sp>
        <p:nvSpPr>
          <p:cNvPr id="37891" name="Rectangle 3">
            <a:extLst>
              <a:ext uri="{FF2B5EF4-FFF2-40B4-BE49-F238E27FC236}">
                <a16:creationId xmlns:a16="http://schemas.microsoft.com/office/drawing/2014/main" id="{26C1BC8E-EC14-6547-B727-F5C5A887CBD0}"/>
              </a:ext>
            </a:extLst>
          </p:cNvPr>
          <p:cNvSpPr>
            <a:spLocks noGrp="1"/>
          </p:cNvSpPr>
          <p:nvPr>
            <p:ph type="body" idx="1"/>
          </p:nvPr>
        </p:nvSpPr>
        <p:spPr/>
        <p:txBody>
          <a:bodyPr/>
          <a:lstStyle/>
          <a:p>
            <a:r>
              <a:rPr lang="en-GB" altLang="en-US" sz="2800"/>
              <a:t>Because of the charm of her plots, their setting in merry old England, and the Victorian-styled costumes and 1850 setting used in the first film adaptation of </a:t>
            </a:r>
            <a:r>
              <a:rPr lang="en-GB" altLang="en-US" sz="2800" i="1"/>
              <a:t>Pride and Prejudice</a:t>
            </a:r>
            <a:r>
              <a:rPr lang="en-GB" altLang="en-US" sz="2800"/>
              <a:t> in 1940), you may view Austen as Victorian. (This isn't your fault . . . the 1940 film misled you!) But Jane Austen lived between 1775 and 1817, and her novels came out between 1813 and 1818, the year after her death, which places her and her work in the Georgian period of English history.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44896555-029C-49BC-BA1A-1A22BA2297C0}"/>
              </a:ext>
            </a:extLst>
          </p:cNvPr>
          <p:cNvSpPr>
            <a:spLocks noGrp="1"/>
          </p:cNvSpPr>
          <p:nvPr>
            <p:ph type="sldNum" sz="quarter" idx="12"/>
          </p:nvPr>
        </p:nvSpPr>
        <p:spPr/>
        <p:txBody>
          <a:bodyPr/>
          <a:lstStyle/>
          <a:p>
            <a:fld id="{CB4907EB-3E67-4B86-B506-E9B23A432E7E}" type="slidenum">
              <a:rPr lang="fr-FR" altLang="en-US"/>
              <a:pPr/>
              <a:t>8</a:t>
            </a:fld>
            <a:endParaRPr lang="fr-FR" altLang="en-US"/>
          </a:p>
        </p:txBody>
      </p:sp>
      <p:pic>
        <p:nvPicPr>
          <p:cNvPr id="39944" name="Picture 8">
            <a:extLst>
              <a:ext uri="{FF2B5EF4-FFF2-40B4-BE49-F238E27FC236}">
                <a16:creationId xmlns:a16="http://schemas.microsoft.com/office/drawing/2014/main" id="{AC38F9B9-350A-B609-03DC-34D56A6A5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92150"/>
            <a:ext cx="2857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39946" name="Picture 10">
            <a:extLst>
              <a:ext uri="{FF2B5EF4-FFF2-40B4-BE49-F238E27FC236}">
                <a16:creationId xmlns:a16="http://schemas.microsoft.com/office/drawing/2014/main" id="{23C87422-C4D9-842E-BBF1-DFDE3192A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492375"/>
            <a:ext cx="5715000" cy="3705225"/>
          </a:xfrm>
          <a:prstGeom prst="rect">
            <a:avLst/>
          </a:prstGeom>
          <a:noFill/>
          <a:extLst>
            <a:ext uri="{909E8E84-426E-40DD-AFC4-6F175D3DCCD1}">
              <a14:hiddenFill xmlns:a14="http://schemas.microsoft.com/office/drawing/2010/main">
                <a:solidFill>
                  <a:srgbClr val="FFFFFF"/>
                </a:solidFill>
              </a14:hiddenFill>
            </a:ext>
          </a:extLst>
        </p:spPr>
      </p:pic>
      <p:sp>
        <p:nvSpPr>
          <p:cNvPr id="39948" name="Oval 12">
            <a:extLst>
              <a:ext uri="{FF2B5EF4-FFF2-40B4-BE49-F238E27FC236}">
                <a16:creationId xmlns:a16="http://schemas.microsoft.com/office/drawing/2014/main" id="{FBFA6C54-BD86-6D0A-B4F5-C8BD2A598F3D}"/>
              </a:ext>
            </a:extLst>
          </p:cNvPr>
          <p:cNvSpPr>
            <a:spLocks noChangeArrowheads="1"/>
          </p:cNvSpPr>
          <p:nvPr/>
        </p:nvSpPr>
        <p:spPr bwMode="auto">
          <a:xfrm>
            <a:off x="5580063" y="1268413"/>
            <a:ext cx="2376487"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Simplicity of the </a:t>
            </a:r>
          </a:p>
          <a:p>
            <a:pPr algn="ctr"/>
            <a:r>
              <a:rPr lang="en-GB" altLang="en-US"/>
              <a:t>Empire line dress</a:t>
            </a:r>
          </a:p>
        </p:txBody>
      </p:sp>
      <p:sp>
        <p:nvSpPr>
          <p:cNvPr id="39949" name="Oval 13">
            <a:extLst>
              <a:ext uri="{FF2B5EF4-FFF2-40B4-BE49-F238E27FC236}">
                <a16:creationId xmlns:a16="http://schemas.microsoft.com/office/drawing/2014/main" id="{70B0BBAC-518C-B468-2764-D567C04E7E61}"/>
              </a:ext>
            </a:extLst>
          </p:cNvPr>
          <p:cNvSpPr>
            <a:spLocks noChangeArrowheads="1"/>
          </p:cNvSpPr>
          <p:nvPr/>
        </p:nvSpPr>
        <p:spPr bwMode="auto">
          <a:xfrm>
            <a:off x="468313" y="4581525"/>
            <a:ext cx="2016125" cy="7921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Fluffy Hollywood!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ED0E4ED2-E613-7780-A0C1-43B82EB09A65}"/>
              </a:ext>
            </a:extLst>
          </p:cNvPr>
          <p:cNvSpPr>
            <a:spLocks noGrp="1"/>
          </p:cNvSpPr>
          <p:nvPr>
            <p:ph type="sldNum" sz="quarter" idx="12"/>
          </p:nvPr>
        </p:nvSpPr>
        <p:spPr/>
        <p:txBody>
          <a:bodyPr/>
          <a:lstStyle/>
          <a:p>
            <a:fld id="{245B7096-8966-4D26-87FD-BC4C1A8E8CB6}" type="slidenum">
              <a:rPr lang="fr-FR" altLang="en-US"/>
              <a:pPr/>
              <a:t>9</a:t>
            </a:fld>
            <a:endParaRPr lang="fr-FR" altLang="en-US"/>
          </a:p>
        </p:txBody>
      </p:sp>
      <p:sp>
        <p:nvSpPr>
          <p:cNvPr id="43010" name="Rectangle 2">
            <a:extLst>
              <a:ext uri="{FF2B5EF4-FFF2-40B4-BE49-F238E27FC236}">
                <a16:creationId xmlns:a16="http://schemas.microsoft.com/office/drawing/2014/main" id="{3A20E8CA-6C47-7B9A-FE08-AF1C564C6A3F}"/>
              </a:ext>
            </a:extLst>
          </p:cNvPr>
          <p:cNvSpPr>
            <a:spLocks noGrp="1"/>
          </p:cNvSpPr>
          <p:nvPr>
            <p:ph type="title"/>
          </p:nvPr>
        </p:nvSpPr>
        <p:spPr/>
        <p:txBody>
          <a:bodyPr/>
          <a:lstStyle/>
          <a:p>
            <a:r>
              <a:rPr lang="en-GB" altLang="en-US"/>
              <a:t>The Regency Period</a:t>
            </a:r>
          </a:p>
        </p:txBody>
      </p:sp>
      <p:sp>
        <p:nvSpPr>
          <p:cNvPr id="43011" name="Rectangle 3">
            <a:extLst>
              <a:ext uri="{FF2B5EF4-FFF2-40B4-BE49-F238E27FC236}">
                <a16:creationId xmlns:a16="http://schemas.microsoft.com/office/drawing/2014/main" id="{2ECE6DE3-5EB1-7272-2AA9-F72BCEA977CE}"/>
              </a:ext>
            </a:extLst>
          </p:cNvPr>
          <p:cNvSpPr>
            <a:spLocks noGrp="1"/>
          </p:cNvSpPr>
          <p:nvPr>
            <p:ph type="body" idx="1"/>
          </p:nvPr>
        </p:nvSpPr>
        <p:spPr/>
        <p:txBody>
          <a:bodyPr/>
          <a:lstStyle/>
          <a:p>
            <a:pPr>
              <a:lnSpc>
                <a:spcPct val="90000"/>
              </a:lnSpc>
            </a:pPr>
            <a:r>
              <a:rPr lang="en-GB" altLang="en-US" sz="2800"/>
              <a:t>The </a:t>
            </a:r>
            <a:r>
              <a:rPr lang="en-GB" altLang="en-US" sz="2800" b="1"/>
              <a:t>Regency period</a:t>
            </a:r>
            <a:r>
              <a:rPr lang="en-GB" altLang="en-US" sz="2800"/>
              <a:t> in the United Kingdom is the period between 1811 and 1820, when King George III was deemed unfit to rule and his son, later George IV, was instated to be his proxy as Prince Regent. The term is often expanded to apply to the years between 1795 and 1837, a time characterised by distinctive fashions, politics and culture. In this sense, it can be considered to be a transitional period between "Georgian" and "Victorian" eras. The era was distinctive for its architecture, literature, fashions, and politics. </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1030</Words>
  <Application>Microsoft Office PowerPoint</Application>
  <PresentationFormat>On-screen Show (4:3)</PresentationFormat>
  <Paragraphs>73</Paragraphs>
  <Slides>17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Arial</vt:lpstr>
      <vt:lpstr>Thème Office</vt:lpstr>
      <vt:lpstr>Jane Austen</vt:lpstr>
      <vt:lpstr>Biography</vt:lpstr>
      <vt:lpstr>PowerPoint Presentation</vt:lpstr>
      <vt:lpstr>PowerPoint Presentation</vt:lpstr>
      <vt:lpstr>PowerPoint Presentation</vt:lpstr>
      <vt:lpstr>PowerPoint Presentation</vt:lpstr>
      <vt:lpstr>Georgian Writer</vt:lpstr>
      <vt:lpstr>PowerPoint Presentation</vt:lpstr>
      <vt:lpstr>The Regency Period</vt:lpstr>
      <vt:lpstr>Austen Novels</vt:lpstr>
      <vt:lpstr>Jane Austen Quotes.</vt:lpstr>
      <vt:lpstr>Irony</vt:lpstr>
      <vt:lpstr>Social Customs</vt:lpstr>
      <vt:lpstr>PowerPoint Presentation</vt:lpstr>
      <vt:lpstr>PowerPoint Presentation</vt:lpstr>
      <vt:lpstr>Women and Marriage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Jane Austen Pride and prejudice</dc:title>
  <dc:creator>Eric</dc:creator>
  <cp:lastModifiedBy>Nayan GRIFFITHS</cp:lastModifiedBy>
  <cp:revision>16</cp:revision>
  <dcterms:created xsi:type="dcterms:W3CDTF">2008-07-21T15:46:53Z</dcterms:created>
  <dcterms:modified xsi:type="dcterms:W3CDTF">2023-03-21T14:22:58Z</dcterms:modified>
</cp:coreProperties>
</file>